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106_0.xml" ContentType="application/vnd.ms-powerpoint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23"/>
  </p:notesMasterIdLst>
  <p:sldIdLst>
    <p:sldId id="256" r:id="rId6"/>
    <p:sldId id="2948" r:id="rId7"/>
    <p:sldId id="2931" r:id="rId8"/>
    <p:sldId id="2932" r:id="rId9"/>
    <p:sldId id="2923" r:id="rId10"/>
    <p:sldId id="262" r:id="rId11"/>
    <p:sldId id="258" r:id="rId12"/>
    <p:sldId id="279" r:id="rId13"/>
    <p:sldId id="2925" r:id="rId14"/>
    <p:sldId id="2939" r:id="rId15"/>
    <p:sldId id="2940" r:id="rId16"/>
    <p:sldId id="2941" r:id="rId17"/>
    <p:sldId id="2942" r:id="rId18"/>
    <p:sldId id="2947" r:id="rId19"/>
    <p:sldId id="2930" r:id="rId20"/>
    <p:sldId id="2933" r:id="rId21"/>
    <p:sldId id="263" r:id="rId2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499CBC6A-9B0B-87D1-41FD-1F56530FCC69}" name="Sandra del Carmen Gonzalez Flores" initials="SG" userId="S::sandra.gonzalez@mma.gob.cl::6f4240a9-3553-43bd-bd87-b75a5650285e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comments/modernComment_106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DBE7BE1-52FE-4A1D-965D-42F12A82F9EA}" authorId="{0900C520-4672-8F53-A827-C9D3BB2FF002}" created="2025-09-24T21:25:37.19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262"/>
      <ac:spMk id="6" creationId="{69E63E13-6C93-A2BC-6B55-D440AE21F60C}"/>
    </ac:deMkLst>
    <p188:txBody>
      <a:bodyPr/>
      <a:lstStyle/>
      <a:p>
        <a:r>
          <a:rPr lang="es-CL"/>
          <a:t>Esta lámina la entrega NC Ciudadania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5-09-25T15:38:15.782" authorId="{88686822-E203-2B6B-6CE9-685FB99AA930}"/>
          </p223:rxn>
        </p223:reactions>
      </p:ext>
    </p188:extLst>
  </p188:cm>
  <p188:cm id="{2C11D71B-8ECF-4609-8CD5-D5057CE01FD5}" authorId="{BEA7D7B0-BBCE-A349-6509-543C048118D7}" created="2025-09-29T21:21:43.336">
    <pc:sldMkLst xmlns:pc="http://schemas.microsoft.com/office/powerpoint/2013/main/command">
      <pc:docMk/>
      <pc:sldMk cId="0" sldId="262"/>
    </pc:sldMkLst>
    <p188:txBody>
      <a:bodyPr/>
      <a:lstStyle/>
      <a:p>
        <a:r>
          <a:rPr lang="en-US"/>
          <a:t>343 reuniones corresponden al contrato de DITECSUR, faltan reuniones promoline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A28495-F3BC-2245-B22C-70C6E3DB633B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A8820317-4C86-0547-A043-2749597E7C96}">
      <dgm:prSet phldrT="[Texto]" custT="1"/>
      <dgm:spPr/>
      <dgm:t>
        <a:bodyPr/>
        <a:lstStyle/>
        <a:p>
          <a:r>
            <a:rPr lang="es-CL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PROCEDIMIENTO DE ELABORACIÓN DE PLANES DE MANEJO Y SU CONTENIDO </a:t>
          </a:r>
          <a:endParaRPr lang="es-MX" sz="32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E2922AF-B767-7146-9F16-A3748B907B61}" type="parTrans" cxnId="{C99D8020-779C-5C4A-BE5B-D67DDCBE5281}">
      <dgm:prSet/>
      <dgm:spPr/>
      <dgm:t>
        <a:bodyPr/>
        <a:lstStyle/>
        <a:p>
          <a:endParaRPr lang="es-MX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FE88BE7-CE3E-204E-8676-68B8C4DDBBF0}" type="sibTrans" cxnId="{C99D8020-779C-5C4A-BE5B-D67DDCBE5281}">
      <dgm:prSet/>
      <dgm:spPr/>
      <dgm:t>
        <a:bodyPr/>
        <a:lstStyle/>
        <a:p>
          <a:endParaRPr lang="es-MX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E3E6FFE-B22B-AE4E-9085-03E4EE85517E}">
      <dgm:prSet/>
      <dgm:spPr/>
      <dgm:t>
        <a:bodyPr/>
        <a:lstStyle/>
        <a:p>
          <a:pPr algn="just"/>
          <a:r>
            <a:rPr lang="es-CL" b="0" dirty="0" err="1">
              <a:latin typeface="Verdana" panose="020B0604030504040204" pitchFamily="34" charset="0"/>
              <a:ea typeface="Verdana" panose="020B0604030504040204" pitchFamily="34" charset="0"/>
            </a:rPr>
            <a:t>Generalmente,las</a:t>
          </a:r>
          <a:r>
            <a:rPr lang="es-CL" b="0" dirty="0">
              <a:latin typeface="Verdana" panose="020B0604030504040204" pitchFamily="34" charset="0"/>
              <a:ea typeface="Verdana" panose="020B0604030504040204" pitchFamily="34" charset="0"/>
            </a:rPr>
            <a:t> comunidades solicitan que el procedimiento de elaboración de planes de manejo incluya prácticas tradicionales y ancestrales. </a:t>
          </a:r>
          <a:endParaRPr lang="es-MX" b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9C9DF8B-8E24-F345-B08B-95FFD607A2A4}" type="parTrans" cxnId="{0423EBA9-D76E-3E43-A174-776B4E8AD50F}">
      <dgm:prSet/>
      <dgm:spPr/>
      <dgm:t>
        <a:bodyPr/>
        <a:lstStyle/>
        <a:p>
          <a:endParaRPr lang="es-MX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3162E2E-00B3-AE40-BA0F-0F65AC40F03D}" type="sibTrans" cxnId="{0423EBA9-D76E-3E43-A174-776B4E8AD50F}">
      <dgm:prSet/>
      <dgm:spPr/>
      <dgm:t>
        <a:bodyPr/>
        <a:lstStyle/>
        <a:p>
          <a:endParaRPr lang="es-MX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A3F83DA-1827-624E-A87C-8C3F6C473423}" type="pres">
      <dgm:prSet presAssocID="{67A28495-F3BC-2245-B22C-70C6E3DB633B}" presName="linear" presStyleCnt="0">
        <dgm:presLayoutVars>
          <dgm:dir/>
          <dgm:animLvl val="lvl"/>
          <dgm:resizeHandles val="exact"/>
        </dgm:presLayoutVars>
      </dgm:prSet>
      <dgm:spPr/>
    </dgm:pt>
    <dgm:pt modelId="{9E1DDD58-4DD6-A24D-B6E6-6E9062897937}" type="pres">
      <dgm:prSet presAssocID="{A8820317-4C86-0547-A043-2749597E7C96}" presName="parentLin" presStyleCnt="0"/>
      <dgm:spPr/>
    </dgm:pt>
    <dgm:pt modelId="{279E846F-9330-5A46-A58A-0BF391100A17}" type="pres">
      <dgm:prSet presAssocID="{A8820317-4C86-0547-A043-2749597E7C96}" presName="parentLeftMargin" presStyleLbl="node1" presStyleIdx="0" presStyleCnt="1"/>
      <dgm:spPr/>
    </dgm:pt>
    <dgm:pt modelId="{2ACE8D74-B149-D143-836D-2BC2E2D1C1D7}" type="pres">
      <dgm:prSet presAssocID="{A8820317-4C86-0547-A043-2749597E7C96}" presName="parentText" presStyleLbl="node1" presStyleIdx="0" presStyleCnt="1" custScaleX="131017" custLinFactNeighborX="-22250" custLinFactNeighborY="4613">
        <dgm:presLayoutVars>
          <dgm:chMax val="0"/>
          <dgm:bulletEnabled val="1"/>
        </dgm:presLayoutVars>
      </dgm:prSet>
      <dgm:spPr/>
    </dgm:pt>
    <dgm:pt modelId="{75443935-EBD5-A048-9B89-4BAAFE89A834}" type="pres">
      <dgm:prSet presAssocID="{A8820317-4C86-0547-A043-2749597E7C96}" presName="negativeSpace" presStyleCnt="0"/>
      <dgm:spPr/>
    </dgm:pt>
    <dgm:pt modelId="{5935BE0D-BAF8-EE42-9AB7-94A303BB62E9}" type="pres">
      <dgm:prSet presAssocID="{A8820317-4C86-0547-A043-2749597E7C96}" presName="childText" presStyleLbl="conFgAcc1" presStyleIdx="0" presStyleCnt="1" custScaleY="125882" custLinFactNeighborX="-121" custLinFactNeighborY="83305">
        <dgm:presLayoutVars>
          <dgm:bulletEnabled val="1"/>
        </dgm:presLayoutVars>
      </dgm:prSet>
      <dgm:spPr/>
    </dgm:pt>
  </dgm:ptLst>
  <dgm:cxnLst>
    <dgm:cxn modelId="{C99D8020-779C-5C4A-BE5B-D67DDCBE5281}" srcId="{67A28495-F3BC-2245-B22C-70C6E3DB633B}" destId="{A8820317-4C86-0547-A043-2749597E7C96}" srcOrd="0" destOrd="0" parTransId="{1E2922AF-B767-7146-9F16-A3748B907B61}" sibTransId="{BFE88BE7-CE3E-204E-8676-68B8C4DDBBF0}"/>
    <dgm:cxn modelId="{23982C4F-2C47-443C-840D-EB26A6720C07}" type="presOf" srcId="{A8820317-4C86-0547-A043-2749597E7C96}" destId="{279E846F-9330-5A46-A58A-0BF391100A17}" srcOrd="0" destOrd="0" presId="urn:microsoft.com/office/officeart/2005/8/layout/list1"/>
    <dgm:cxn modelId="{0423EBA9-D76E-3E43-A174-776B4E8AD50F}" srcId="{A8820317-4C86-0547-A043-2749597E7C96}" destId="{8E3E6FFE-B22B-AE4E-9085-03E4EE85517E}" srcOrd="0" destOrd="0" parTransId="{29C9DF8B-8E24-F345-B08B-95FFD607A2A4}" sibTransId="{03162E2E-00B3-AE40-BA0F-0F65AC40F03D}"/>
    <dgm:cxn modelId="{8C5277B9-91C0-45CA-865C-3BD75FD2FEF9}" type="presOf" srcId="{67A28495-F3BC-2245-B22C-70C6E3DB633B}" destId="{6A3F83DA-1827-624E-A87C-8C3F6C473423}" srcOrd="0" destOrd="0" presId="urn:microsoft.com/office/officeart/2005/8/layout/list1"/>
    <dgm:cxn modelId="{8C62D8F3-C851-49C5-A9E1-62E8DFBB6534}" type="presOf" srcId="{A8820317-4C86-0547-A043-2749597E7C96}" destId="{2ACE8D74-B149-D143-836D-2BC2E2D1C1D7}" srcOrd="1" destOrd="0" presId="urn:microsoft.com/office/officeart/2005/8/layout/list1"/>
    <dgm:cxn modelId="{61C84FFC-27F2-406C-BDEF-4F2847E20D3A}" type="presOf" srcId="{8E3E6FFE-B22B-AE4E-9085-03E4EE85517E}" destId="{5935BE0D-BAF8-EE42-9AB7-94A303BB62E9}" srcOrd="0" destOrd="0" presId="urn:microsoft.com/office/officeart/2005/8/layout/list1"/>
    <dgm:cxn modelId="{CDEE6153-A38C-401F-BC1E-8D74291AAB31}" type="presParOf" srcId="{6A3F83DA-1827-624E-A87C-8C3F6C473423}" destId="{9E1DDD58-4DD6-A24D-B6E6-6E9062897937}" srcOrd="0" destOrd="0" presId="urn:microsoft.com/office/officeart/2005/8/layout/list1"/>
    <dgm:cxn modelId="{276D6A7B-FBE4-44FF-A71C-3366B4176B79}" type="presParOf" srcId="{9E1DDD58-4DD6-A24D-B6E6-6E9062897937}" destId="{279E846F-9330-5A46-A58A-0BF391100A17}" srcOrd="0" destOrd="0" presId="urn:microsoft.com/office/officeart/2005/8/layout/list1"/>
    <dgm:cxn modelId="{D1AE16A8-AFD2-4B04-9CA5-CDFC9CB7260B}" type="presParOf" srcId="{9E1DDD58-4DD6-A24D-B6E6-6E9062897937}" destId="{2ACE8D74-B149-D143-836D-2BC2E2D1C1D7}" srcOrd="1" destOrd="0" presId="urn:microsoft.com/office/officeart/2005/8/layout/list1"/>
    <dgm:cxn modelId="{F82400AB-688E-4A81-9795-2D4DAFAE9AA4}" type="presParOf" srcId="{6A3F83DA-1827-624E-A87C-8C3F6C473423}" destId="{75443935-EBD5-A048-9B89-4BAAFE89A834}" srcOrd="1" destOrd="0" presId="urn:microsoft.com/office/officeart/2005/8/layout/list1"/>
    <dgm:cxn modelId="{CBAAD0FB-0181-4F72-B3E5-3AD1EB6D8B35}" type="presParOf" srcId="{6A3F83DA-1827-624E-A87C-8C3F6C473423}" destId="{5935BE0D-BAF8-EE42-9AB7-94A303BB62E9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A28495-F3BC-2245-B22C-70C6E3DB633B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7AFEA8EE-362F-B54B-8831-7FB278C93728}">
      <dgm:prSet phldrT="[Texto]" custT="1"/>
      <dgm:spPr/>
      <dgm:t>
        <a:bodyPr/>
        <a:lstStyle/>
        <a:p>
          <a:pPr algn="just"/>
          <a:r>
            <a:rPr lang="es-C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ÁREAS DE CONSERVACIÓN DE PUEBLOS INDÍGENAS </a:t>
          </a:r>
          <a:endParaRPr lang="es-MX" sz="2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715EA3A-3BDE-1A4A-8FB7-E8C5D914822F}" type="parTrans" cxnId="{564878DC-D075-6145-A8FB-5DBAE4312101}">
      <dgm:prSet/>
      <dgm:spPr/>
      <dgm:t>
        <a:bodyPr/>
        <a:lstStyle/>
        <a:p>
          <a:pPr algn="just"/>
          <a:endParaRPr lang="es-MX" sz="2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6038C29-A30B-E847-B7EE-E2FDD468D50F}" type="sibTrans" cxnId="{564878DC-D075-6145-A8FB-5DBAE4312101}">
      <dgm:prSet/>
      <dgm:spPr/>
      <dgm:t>
        <a:bodyPr/>
        <a:lstStyle/>
        <a:p>
          <a:pPr algn="just"/>
          <a:endParaRPr lang="es-MX" sz="2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6D06784-DAAC-3148-B41E-3E43D3079E38}">
      <dgm:prSet custT="1"/>
      <dgm:spPr/>
      <dgm:t>
        <a:bodyPr/>
        <a:lstStyle/>
        <a:p>
          <a:pPr algn="just"/>
          <a:r>
            <a:rPr lang="es-CL" sz="2400" dirty="0">
              <a:latin typeface="Verdana" panose="020B0604030504040204" pitchFamily="34" charset="0"/>
              <a:ea typeface="Verdana" panose="020B0604030504040204" pitchFamily="34" charset="0"/>
            </a:rPr>
            <a:t>Las comunidades proponen que el reglamento reconozca las prácticas ancestrales para la declaración de un área de conservación de Pueblos Indígenas.  </a:t>
          </a:r>
          <a:endParaRPr lang="es-MX" sz="2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2F51D03-413B-764E-9448-3491681B6C5B}" type="parTrans" cxnId="{E5310BD4-3BC5-4146-9D55-36C9A4E18912}">
      <dgm:prSet/>
      <dgm:spPr/>
      <dgm:t>
        <a:bodyPr/>
        <a:lstStyle/>
        <a:p>
          <a:pPr algn="just"/>
          <a:endParaRPr lang="es-MX" sz="2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2B79B98-3007-7846-A06A-91AFE4FFE471}" type="sibTrans" cxnId="{E5310BD4-3BC5-4146-9D55-36C9A4E18912}">
      <dgm:prSet/>
      <dgm:spPr/>
      <dgm:t>
        <a:bodyPr/>
        <a:lstStyle/>
        <a:p>
          <a:pPr algn="just"/>
          <a:endParaRPr lang="es-MX" sz="2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A3F83DA-1827-624E-A87C-8C3F6C473423}" type="pres">
      <dgm:prSet presAssocID="{67A28495-F3BC-2245-B22C-70C6E3DB633B}" presName="linear" presStyleCnt="0">
        <dgm:presLayoutVars>
          <dgm:dir/>
          <dgm:animLvl val="lvl"/>
          <dgm:resizeHandles val="exact"/>
        </dgm:presLayoutVars>
      </dgm:prSet>
      <dgm:spPr/>
    </dgm:pt>
    <dgm:pt modelId="{C8E0351A-8653-1E4B-880A-FCBE64813B90}" type="pres">
      <dgm:prSet presAssocID="{7AFEA8EE-362F-B54B-8831-7FB278C93728}" presName="parentLin" presStyleCnt="0"/>
      <dgm:spPr/>
    </dgm:pt>
    <dgm:pt modelId="{B2E7DBA6-CF59-B148-B67A-538621FF0FFA}" type="pres">
      <dgm:prSet presAssocID="{7AFEA8EE-362F-B54B-8831-7FB278C93728}" presName="parentLeftMargin" presStyleLbl="node1" presStyleIdx="0" presStyleCnt="1"/>
      <dgm:spPr/>
    </dgm:pt>
    <dgm:pt modelId="{E53D436D-517F-1147-9C56-2BBCD089D79A}" type="pres">
      <dgm:prSet presAssocID="{7AFEA8EE-362F-B54B-8831-7FB278C93728}" presName="parentText" presStyleLbl="node1" presStyleIdx="0" presStyleCnt="1" custScaleY="31389" custLinFactNeighborX="-75882" custLinFactNeighborY="-31427">
        <dgm:presLayoutVars>
          <dgm:chMax val="0"/>
          <dgm:bulletEnabled val="1"/>
        </dgm:presLayoutVars>
      </dgm:prSet>
      <dgm:spPr/>
    </dgm:pt>
    <dgm:pt modelId="{6559165D-6E17-8348-AAAC-1F05A19024BD}" type="pres">
      <dgm:prSet presAssocID="{7AFEA8EE-362F-B54B-8831-7FB278C93728}" presName="negativeSpace" presStyleCnt="0"/>
      <dgm:spPr/>
    </dgm:pt>
    <dgm:pt modelId="{3A71AA5C-7671-3440-A1A0-ADC3BE080994}" type="pres">
      <dgm:prSet presAssocID="{7AFEA8EE-362F-B54B-8831-7FB278C93728}" presName="childText" presStyleLbl="conFgAcc1" presStyleIdx="0" presStyleCnt="1" custScaleY="115264" custLinFactNeighborX="85" custLinFactNeighborY="-15144">
        <dgm:presLayoutVars>
          <dgm:bulletEnabled val="1"/>
        </dgm:presLayoutVars>
      </dgm:prSet>
      <dgm:spPr/>
    </dgm:pt>
  </dgm:ptLst>
  <dgm:cxnLst>
    <dgm:cxn modelId="{00132B46-ADDA-4BB2-9333-8AA6AFF82AD7}" type="presOf" srcId="{7AFEA8EE-362F-B54B-8831-7FB278C93728}" destId="{E53D436D-517F-1147-9C56-2BBCD089D79A}" srcOrd="1" destOrd="0" presId="urn:microsoft.com/office/officeart/2005/8/layout/list1"/>
    <dgm:cxn modelId="{70194DAB-B709-4BEF-8047-FDE900F40D94}" type="presOf" srcId="{67A28495-F3BC-2245-B22C-70C6E3DB633B}" destId="{6A3F83DA-1827-624E-A87C-8C3F6C473423}" srcOrd="0" destOrd="0" presId="urn:microsoft.com/office/officeart/2005/8/layout/list1"/>
    <dgm:cxn modelId="{E5310BD4-3BC5-4146-9D55-36C9A4E18912}" srcId="{7AFEA8EE-362F-B54B-8831-7FB278C93728}" destId="{E6D06784-DAAC-3148-B41E-3E43D3079E38}" srcOrd="0" destOrd="0" parTransId="{92F51D03-413B-764E-9448-3491681B6C5B}" sibTransId="{32B79B98-3007-7846-A06A-91AFE4FFE471}"/>
    <dgm:cxn modelId="{A2DDB2D9-9B30-4B1C-8540-83B002D44FC6}" type="presOf" srcId="{E6D06784-DAAC-3148-B41E-3E43D3079E38}" destId="{3A71AA5C-7671-3440-A1A0-ADC3BE080994}" srcOrd="0" destOrd="0" presId="urn:microsoft.com/office/officeart/2005/8/layout/list1"/>
    <dgm:cxn modelId="{564878DC-D075-6145-A8FB-5DBAE4312101}" srcId="{67A28495-F3BC-2245-B22C-70C6E3DB633B}" destId="{7AFEA8EE-362F-B54B-8831-7FB278C93728}" srcOrd="0" destOrd="0" parTransId="{9715EA3A-3BDE-1A4A-8FB7-E8C5D914822F}" sibTransId="{26038C29-A30B-E847-B7EE-E2FDD468D50F}"/>
    <dgm:cxn modelId="{9D5CB5E1-CEE4-4756-84B5-08F185D9927F}" type="presOf" srcId="{7AFEA8EE-362F-B54B-8831-7FB278C93728}" destId="{B2E7DBA6-CF59-B148-B67A-538621FF0FFA}" srcOrd="0" destOrd="0" presId="urn:microsoft.com/office/officeart/2005/8/layout/list1"/>
    <dgm:cxn modelId="{51E285BF-17A7-4D13-84E7-B4E8F498115A}" type="presParOf" srcId="{6A3F83DA-1827-624E-A87C-8C3F6C473423}" destId="{C8E0351A-8653-1E4B-880A-FCBE64813B90}" srcOrd="0" destOrd="0" presId="urn:microsoft.com/office/officeart/2005/8/layout/list1"/>
    <dgm:cxn modelId="{F58F1CE7-38FA-49FF-B25F-6F1FCBA098C2}" type="presParOf" srcId="{C8E0351A-8653-1E4B-880A-FCBE64813B90}" destId="{B2E7DBA6-CF59-B148-B67A-538621FF0FFA}" srcOrd="0" destOrd="0" presId="urn:microsoft.com/office/officeart/2005/8/layout/list1"/>
    <dgm:cxn modelId="{718E0274-E4D7-42FB-B2FE-8564168669D6}" type="presParOf" srcId="{C8E0351A-8653-1E4B-880A-FCBE64813B90}" destId="{E53D436D-517F-1147-9C56-2BBCD089D79A}" srcOrd="1" destOrd="0" presId="urn:microsoft.com/office/officeart/2005/8/layout/list1"/>
    <dgm:cxn modelId="{D110BC31-7E40-4728-8DCE-45D0C6DFEF33}" type="presParOf" srcId="{6A3F83DA-1827-624E-A87C-8C3F6C473423}" destId="{6559165D-6E17-8348-AAAC-1F05A19024BD}" srcOrd="1" destOrd="0" presId="urn:microsoft.com/office/officeart/2005/8/layout/list1"/>
    <dgm:cxn modelId="{9EBCC54E-482D-4EAD-A664-9E7DDC272FB3}" type="presParOf" srcId="{6A3F83DA-1827-624E-A87C-8C3F6C473423}" destId="{3A71AA5C-7671-3440-A1A0-ADC3BE080994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A28495-F3BC-2245-B22C-70C6E3DB633B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E5180D22-82C3-D742-98B5-6BE9B4987643}">
      <dgm:prSet custT="1"/>
      <dgm:spPr/>
      <dgm:t>
        <a:bodyPr/>
        <a:lstStyle/>
        <a:p>
          <a:pPr algn="just"/>
          <a:r>
            <a:rPr lang="es-CL" sz="2400" dirty="0">
              <a:latin typeface="Verdana" panose="020B0604030504040204" pitchFamily="34" charset="0"/>
              <a:ea typeface="Verdana" panose="020B0604030504040204" pitchFamily="34" charset="0"/>
            </a:rPr>
            <a:t>Las comunidades solicitan que para la creación de Áreas Protegidas, sean consultadas y sean éstas quienes aprueben. </a:t>
          </a:r>
          <a:endParaRPr lang="es-MX" sz="2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20FAC1D-F980-9547-A8C1-C73308CCDB89}" type="sibTrans" cxnId="{59F8DAF1-4BE3-004B-B829-4C6404634BCE}">
      <dgm:prSet/>
      <dgm:spPr/>
      <dgm:t>
        <a:bodyPr/>
        <a:lstStyle/>
        <a:p>
          <a:pPr algn="just"/>
          <a:endParaRPr lang="es-MX" sz="2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06514D2-9744-B547-89DD-024926553561}" type="parTrans" cxnId="{59F8DAF1-4BE3-004B-B829-4C6404634BCE}">
      <dgm:prSet/>
      <dgm:spPr/>
      <dgm:t>
        <a:bodyPr/>
        <a:lstStyle/>
        <a:p>
          <a:pPr algn="just"/>
          <a:endParaRPr lang="es-MX" sz="2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363EC09-7374-2A4B-9D75-651DD34F6F35}">
      <dgm:prSet custT="1"/>
      <dgm:spPr/>
      <dgm:t>
        <a:bodyPr/>
        <a:lstStyle/>
        <a:p>
          <a:pPr algn="just"/>
          <a:r>
            <a:rPr lang="es-MX" sz="2400" dirty="0">
              <a:latin typeface="Verdana" panose="020B0604030504040204" pitchFamily="34" charset="0"/>
              <a:ea typeface="Verdana" panose="020B0604030504040204" pitchFamily="34" charset="0"/>
            </a:rPr>
            <a:t>CREACIÓN, MODIFICACIÓN Y DESAFECTACIÓN DE ÁREAS PROTEGIDAS PRIVADAS. </a:t>
          </a:r>
        </a:p>
      </dgm:t>
    </dgm:pt>
    <dgm:pt modelId="{331CBE19-D6D0-8A48-AE11-E7479A380945}" type="sibTrans" cxnId="{A3F906E3-763D-2246-9674-E7EB2E2E2D1A}">
      <dgm:prSet/>
      <dgm:spPr/>
      <dgm:t>
        <a:bodyPr/>
        <a:lstStyle/>
        <a:p>
          <a:pPr algn="just"/>
          <a:endParaRPr lang="es-MX" sz="2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82D178C-9302-7D4B-A315-019BD0AD3BBE}" type="parTrans" cxnId="{A3F906E3-763D-2246-9674-E7EB2E2E2D1A}">
      <dgm:prSet/>
      <dgm:spPr/>
      <dgm:t>
        <a:bodyPr/>
        <a:lstStyle/>
        <a:p>
          <a:pPr algn="just"/>
          <a:endParaRPr lang="es-MX" sz="2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A3F83DA-1827-624E-A87C-8C3F6C473423}" type="pres">
      <dgm:prSet presAssocID="{67A28495-F3BC-2245-B22C-70C6E3DB633B}" presName="linear" presStyleCnt="0">
        <dgm:presLayoutVars>
          <dgm:dir/>
          <dgm:animLvl val="lvl"/>
          <dgm:resizeHandles val="exact"/>
        </dgm:presLayoutVars>
      </dgm:prSet>
      <dgm:spPr/>
    </dgm:pt>
    <dgm:pt modelId="{F9A865CA-4460-C84B-8802-BFF4999DDCC7}" type="pres">
      <dgm:prSet presAssocID="{5363EC09-7374-2A4B-9D75-651DD34F6F35}" presName="parentLin" presStyleCnt="0"/>
      <dgm:spPr/>
    </dgm:pt>
    <dgm:pt modelId="{7F01ECAF-8B7B-D146-B511-A8110DD71A05}" type="pres">
      <dgm:prSet presAssocID="{5363EC09-7374-2A4B-9D75-651DD34F6F35}" presName="parentLeftMargin" presStyleLbl="node1" presStyleIdx="0" presStyleCnt="1"/>
      <dgm:spPr/>
    </dgm:pt>
    <dgm:pt modelId="{C07362BC-6EBC-2848-AA28-36CB2CC35C08}" type="pres">
      <dgm:prSet presAssocID="{5363EC09-7374-2A4B-9D75-651DD34F6F35}" presName="parentText" presStyleLbl="node1" presStyleIdx="0" presStyleCnt="1" custScaleX="130796" custScaleY="53312" custLinFactX="-1090" custLinFactNeighborX="-100000" custLinFactNeighborY="-34567">
        <dgm:presLayoutVars>
          <dgm:chMax val="0"/>
          <dgm:bulletEnabled val="1"/>
        </dgm:presLayoutVars>
      </dgm:prSet>
      <dgm:spPr/>
    </dgm:pt>
    <dgm:pt modelId="{BF4E65D4-FA69-F74B-B058-6DB0D96D1F19}" type="pres">
      <dgm:prSet presAssocID="{5363EC09-7374-2A4B-9D75-651DD34F6F35}" presName="negativeSpace" presStyleCnt="0"/>
      <dgm:spPr/>
    </dgm:pt>
    <dgm:pt modelId="{72B61153-A9A7-784C-97DD-5DD5EE3EB952}" type="pres">
      <dgm:prSet presAssocID="{5363EC09-7374-2A4B-9D75-651DD34F6F35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4C3DC113-D14F-4DB9-B980-734D17EBFA4C}" type="presOf" srcId="{67A28495-F3BC-2245-B22C-70C6E3DB633B}" destId="{6A3F83DA-1827-624E-A87C-8C3F6C473423}" srcOrd="0" destOrd="0" presId="urn:microsoft.com/office/officeart/2005/8/layout/list1"/>
    <dgm:cxn modelId="{F348D725-9C58-462D-8542-DB1F8AEF47C0}" type="presOf" srcId="{E5180D22-82C3-D742-98B5-6BE9B4987643}" destId="{72B61153-A9A7-784C-97DD-5DD5EE3EB952}" srcOrd="0" destOrd="0" presId="urn:microsoft.com/office/officeart/2005/8/layout/list1"/>
    <dgm:cxn modelId="{A631927C-CD79-4F51-804F-421577A7A075}" type="presOf" srcId="{5363EC09-7374-2A4B-9D75-651DD34F6F35}" destId="{7F01ECAF-8B7B-D146-B511-A8110DD71A05}" srcOrd="0" destOrd="0" presId="urn:microsoft.com/office/officeart/2005/8/layout/list1"/>
    <dgm:cxn modelId="{8EED3188-21D2-4F2C-83BC-C4A6284D289E}" type="presOf" srcId="{5363EC09-7374-2A4B-9D75-651DD34F6F35}" destId="{C07362BC-6EBC-2848-AA28-36CB2CC35C08}" srcOrd="1" destOrd="0" presId="urn:microsoft.com/office/officeart/2005/8/layout/list1"/>
    <dgm:cxn modelId="{A3F906E3-763D-2246-9674-E7EB2E2E2D1A}" srcId="{67A28495-F3BC-2245-B22C-70C6E3DB633B}" destId="{5363EC09-7374-2A4B-9D75-651DD34F6F35}" srcOrd="0" destOrd="0" parTransId="{682D178C-9302-7D4B-A315-019BD0AD3BBE}" sibTransId="{331CBE19-D6D0-8A48-AE11-E7479A380945}"/>
    <dgm:cxn modelId="{59F8DAF1-4BE3-004B-B829-4C6404634BCE}" srcId="{5363EC09-7374-2A4B-9D75-651DD34F6F35}" destId="{E5180D22-82C3-D742-98B5-6BE9B4987643}" srcOrd="0" destOrd="0" parTransId="{406514D2-9744-B547-89DD-024926553561}" sibTransId="{420FAC1D-F980-9547-A8C1-C73308CCDB89}"/>
    <dgm:cxn modelId="{D13A5B95-922B-4BAE-ACB7-9A1E1635B5F1}" type="presParOf" srcId="{6A3F83DA-1827-624E-A87C-8C3F6C473423}" destId="{F9A865CA-4460-C84B-8802-BFF4999DDCC7}" srcOrd="0" destOrd="0" presId="urn:microsoft.com/office/officeart/2005/8/layout/list1"/>
    <dgm:cxn modelId="{D711058F-BD1F-4A2D-A00F-D3B578B68991}" type="presParOf" srcId="{F9A865CA-4460-C84B-8802-BFF4999DDCC7}" destId="{7F01ECAF-8B7B-D146-B511-A8110DD71A05}" srcOrd="0" destOrd="0" presId="urn:microsoft.com/office/officeart/2005/8/layout/list1"/>
    <dgm:cxn modelId="{D5116B20-3B96-435A-91A2-484E2204F596}" type="presParOf" srcId="{F9A865CA-4460-C84B-8802-BFF4999DDCC7}" destId="{C07362BC-6EBC-2848-AA28-36CB2CC35C08}" srcOrd="1" destOrd="0" presId="urn:microsoft.com/office/officeart/2005/8/layout/list1"/>
    <dgm:cxn modelId="{BCA411E6-D846-44DE-8ADB-2FF53A561164}" type="presParOf" srcId="{6A3F83DA-1827-624E-A87C-8C3F6C473423}" destId="{BF4E65D4-FA69-F74B-B058-6DB0D96D1F19}" srcOrd="1" destOrd="0" presId="urn:microsoft.com/office/officeart/2005/8/layout/list1"/>
    <dgm:cxn modelId="{2EF35C60-B87E-41E2-B544-78E3900E5ED1}" type="presParOf" srcId="{6A3F83DA-1827-624E-A87C-8C3F6C473423}" destId="{72B61153-A9A7-784C-97DD-5DD5EE3EB952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7A28495-F3BC-2245-B22C-70C6E3DB633B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E5180D22-82C3-D742-98B5-6BE9B4987643}">
      <dgm:prSet custT="1"/>
      <dgm:spPr/>
      <dgm:t>
        <a:bodyPr/>
        <a:lstStyle/>
        <a:p>
          <a:pPr algn="just"/>
          <a:r>
            <a:rPr lang="es-ES" sz="2400" dirty="0">
              <a:solidFill>
                <a:srgbClr val="00000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Ninguna práctica tradicional de los pueblos indígena dentro de las áreas protegidas puede ser prohibida ni sancionada.</a:t>
          </a:r>
          <a:r>
            <a:rPr lang="es-CL" sz="2400" dirty="0">
              <a:effectLst/>
            </a:rPr>
            <a:t> </a:t>
          </a:r>
          <a:endParaRPr lang="es-MX" sz="2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20FAC1D-F980-9547-A8C1-C73308CCDB89}" type="sibTrans" cxnId="{59F8DAF1-4BE3-004B-B829-4C6404634BCE}">
      <dgm:prSet/>
      <dgm:spPr/>
      <dgm:t>
        <a:bodyPr/>
        <a:lstStyle/>
        <a:p>
          <a:pPr algn="just"/>
          <a:endParaRPr lang="es-MX" sz="2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06514D2-9744-B547-89DD-024926553561}" type="parTrans" cxnId="{59F8DAF1-4BE3-004B-B829-4C6404634BCE}">
      <dgm:prSet/>
      <dgm:spPr/>
      <dgm:t>
        <a:bodyPr/>
        <a:lstStyle/>
        <a:p>
          <a:pPr algn="just"/>
          <a:endParaRPr lang="es-MX" sz="2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363EC09-7374-2A4B-9D75-651DD34F6F35}">
      <dgm:prSet custT="1"/>
      <dgm:spPr/>
      <dgm:t>
        <a:bodyPr/>
        <a:lstStyle/>
        <a:p>
          <a:pPr algn="just"/>
          <a:r>
            <a:rPr lang="es-C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INFRACCIÓN DENTRO Y FUERA DE ÁREAS PROTEGIDAS </a:t>
          </a:r>
          <a:endParaRPr lang="es-MX" sz="2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31CBE19-D6D0-8A48-AE11-E7479A380945}" type="sibTrans" cxnId="{A3F906E3-763D-2246-9674-E7EB2E2E2D1A}">
      <dgm:prSet/>
      <dgm:spPr/>
      <dgm:t>
        <a:bodyPr/>
        <a:lstStyle/>
        <a:p>
          <a:pPr algn="just"/>
          <a:endParaRPr lang="es-MX" sz="2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82D178C-9302-7D4B-A315-019BD0AD3BBE}" type="parTrans" cxnId="{A3F906E3-763D-2246-9674-E7EB2E2E2D1A}">
      <dgm:prSet/>
      <dgm:spPr/>
      <dgm:t>
        <a:bodyPr/>
        <a:lstStyle/>
        <a:p>
          <a:pPr algn="just"/>
          <a:endParaRPr lang="es-MX" sz="2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A3F83DA-1827-624E-A87C-8C3F6C473423}" type="pres">
      <dgm:prSet presAssocID="{67A28495-F3BC-2245-B22C-70C6E3DB633B}" presName="linear" presStyleCnt="0">
        <dgm:presLayoutVars>
          <dgm:dir/>
          <dgm:animLvl val="lvl"/>
          <dgm:resizeHandles val="exact"/>
        </dgm:presLayoutVars>
      </dgm:prSet>
      <dgm:spPr/>
    </dgm:pt>
    <dgm:pt modelId="{F9A865CA-4460-C84B-8802-BFF4999DDCC7}" type="pres">
      <dgm:prSet presAssocID="{5363EC09-7374-2A4B-9D75-651DD34F6F35}" presName="parentLin" presStyleCnt="0"/>
      <dgm:spPr/>
    </dgm:pt>
    <dgm:pt modelId="{7F01ECAF-8B7B-D146-B511-A8110DD71A05}" type="pres">
      <dgm:prSet presAssocID="{5363EC09-7374-2A4B-9D75-651DD34F6F35}" presName="parentLeftMargin" presStyleLbl="node1" presStyleIdx="0" presStyleCnt="1"/>
      <dgm:spPr/>
    </dgm:pt>
    <dgm:pt modelId="{C07362BC-6EBC-2848-AA28-36CB2CC35C08}" type="pres">
      <dgm:prSet presAssocID="{5363EC09-7374-2A4B-9D75-651DD34F6F35}" presName="parentText" presStyleLbl="node1" presStyleIdx="0" presStyleCnt="1" custScaleX="101484" custScaleY="34250" custLinFactX="-113" custLinFactNeighborX="-100000" custLinFactNeighborY="-70875">
        <dgm:presLayoutVars>
          <dgm:chMax val="0"/>
          <dgm:bulletEnabled val="1"/>
        </dgm:presLayoutVars>
      </dgm:prSet>
      <dgm:spPr/>
    </dgm:pt>
    <dgm:pt modelId="{BF4E65D4-FA69-F74B-B058-6DB0D96D1F19}" type="pres">
      <dgm:prSet presAssocID="{5363EC09-7374-2A4B-9D75-651DD34F6F35}" presName="negativeSpace" presStyleCnt="0"/>
      <dgm:spPr/>
    </dgm:pt>
    <dgm:pt modelId="{72B61153-A9A7-784C-97DD-5DD5EE3EB952}" type="pres">
      <dgm:prSet presAssocID="{5363EC09-7374-2A4B-9D75-651DD34F6F35}" presName="childText" presStyleLbl="conFgAcc1" presStyleIdx="0" presStyleCnt="1" custLinFactNeighborX="-158" custLinFactNeighborY="-65355">
        <dgm:presLayoutVars>
          <dgm:bulletEnabled val="1"/>
        </dgm:presLayoutVars>
      </dgm:prSet>
      <dgm:spPr/>
    </dgm:pt>
  </dgm:ptLst>
  <dgm:cxnLst>
    <dgm:cxn modelId="{C959AE00-81AD-4D6E-A395-F4495B935FB1}" type="presOf" srcId="{5363EC09-7374-2A4B-9D75-651DD34F6F35}" destId="{C07362BC-6EBC-2848-AA28-36CB2CC35C08}" srcOrd="1" destOrd="0" presId="urn:microsoft.com/office/officeart/2005/8/layout/list1"/>
    <dgm:cxn modelId="{F41CB256-A4BC-40BE-9523-E3D3A1D5F6FF}" type="presOf" srcId="{67A28495-F3BC-2245-B22C-70C6E3DB633B}" destId="{6A3F83DA-1827-624E-A87C-8C3F6C473423}" srcOrd="0" destOrd="0" presId="urn:microsoft.com/office/officeart/2005/8/layout/list1"/>
    <dgm:cxn modelId="{EB362295-6270-4275-89AD-466F56050491}" type="presOf" srcId="{E5180D22-82C3-D742-98B5-6BE9B4987643}" destId="{72B61153-A9A7-784C-97DD-5DD5EE3EB952}" srcOrd="0" destOrd="0" presId="urn:microsoft.com/office/officeart/2005/8/layout/list1"/>
    <dgm:cxn modelId="{37F59FE2-8C09-4679-948E-DD152DB78C6E}" type="presOf" srcId="{5363EC09-7374-2A4B-9D75-651DD34F6F35}" destId="{7F01ECAF-8B7B-D146-B511-A8110DD71A05}" srcOrd="0" destOrd="0" presId="urn:microsoft.com/office/officeart/2005/8/layout/list1"/>
    <dgm:cxn modelId="{A3F906E3-763D-2246-9674-E7EB2E2E2D1A}" srcId="{67A28495-F3BC-2245-B22C-70C6E3DB633B}" destId="{5363EC09-7374-2A4B-9D75-651DD34F6F35}" srcOrd="0" destOrd="0" parTransId="{682D178C-9302-7D4B-A315-019BD0AD3BBE}" sibTransId="{331CBE19-D6D0-8A48-AE11-E7479A380945}"/>
    <dgm:cxn modelId="{59F8DAF1-4BE3-004B-B829-4C6404634BCE}" srcId="{5363EC09-7374-2A4B-9D75-651DD34F6F35}" destId="{E5180D22-82C3-D742-98B5-6BE9B4987643}" srcOrd="0" destOrd="0" parTransId="{406514D2-9744-B547-89DD-024926553561}" sibTransId="{420FAC1D-F980-9547-A8C1-C73308CCDB89}"/>
    <dgm:cxn modelId="{17175185-8B9F-4710-8D62-FFAD433942E7}" type="presParOf" srcId="{6A3F83DA-1827-624E-A87C-8C3F6C473423}" destId="{F9A865CA-4460-C84B-8802-BFF4999DDCC7}" srcOrd="0" destOrd="0" presId="urn:microsoft.com/office/officeart/2005/8/layout/list1"/>
    <dgm:cxn modelId="{D69993B1-2CF2-4B17-8552-4B8F16ED403B}" type="presParOf" srcId="{F9A865CA-4460-C84B-8802-BFF4999DDCC7}" destId="{7F01ECAF-8B7B-D146-B511-A8110DD71A05}" srcOrd="0" destOrd="0" presId="urn:microsoft.com/office/officeart/2005/8/layout/list1"/>
    <dgm:cxn modelId="{7732034E-1DA6-4DD1-93C8-960183CA4EDF}" type="presParOf" srcId="{F9A865CA-4460-C84B-8802-BFF4999DDCC7}" destId="{C07362BC-6EBC-2848-AA28-36CB2CC35C08}" srcOrd="1" destOrd="0" presId="urn:microsoft.com/office/officeart/2005/8/layout/list1"/>
    <dgm:cxn modelId="{02483378-F829-43A5-B7B8-4C086D218434}" type="presParOf" srcId="{6A3F83DA-1827-624E-A87C-8C3F6C473423}" destId="{BF4E65D4-FA69-F74B-B058-6DB0D96D1F19}" srcOrd="1" destOrd="0" presId="urn:microsoft.com/office/officeart/2005/8/layout/list1"/>
    <dgm:cxn modelId="{F1067814-BFB2-4A78-8F00-BD886A0E3C74}" type="presParOf" srcId="{6A3F83DA-1827-624E-A87C-8C3F6C473423}" destId="{72B61153-A9A7-784C-97DD-5DD5EE3EB952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35BE0D-BAF8-EE42-9AB7-94A303BB62E9}">
      <dsp:nvSpPr>
        <dsp:cNvPr id="0" name=""/>
        <dsp:cNvSpPr/>
      </dsp:nvSpPr>
      <dsp:spPr>
        <a:xfrm>
          <a:off x="0" y="1140728"/>
          <a:ext cx="11035098" cy="374719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6446" tIns="728980" rIns="856446" bIns="248920" numCol="1" spcCol="1270" anchor="t" anchorCtr="0">
          <a:noAutofit/>
        </a:bodyPr>
        <a:lstStyle/>
        <a:p>
          <a:pPr marL="285750" lvl="1" indent="-285750" algn="just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3500" b="0" kern="1200" dirty="0" err="1">
              <a:latin typeface="Verdana" panose="020B0604030504040204" pitchFamily="34" charset="0"/>
              <a:ea typeface="Verdana" panose="020B0604030504040204" pitchFamily="34" charset="0"/>
            </a:rPr>
            <a:t>Generalmente,las</a:t>
          </a:r>
          <a:r>
            <a:rPr lang="es-CL" sz="3500" b="0" kern="1200" dirty="0">
              <a:latin typeface="Verdana" panose="020B0604030504040204" pitchFamily="34" charset="0"/>
              <a:ea typeface="Verdana" panose="020B0604030504040204" pitchFamily="34" charset="0"/>
            </a:rPr>
            <a:t> comunidades solicitan que el procedimiento de elaboración de planes de manejo incluya prácticas tradicionales y ancestrales. </a:t>
          </a:r>
          <a:endParaRPr lang="es-MX" sz="3500" b="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0" y="1140728"/>
        <a:ext cx="11035098" cy="3747192"/>
      </dsp:txXfrm>
    </dsp:sp>
    <dsp:sp modelId="{2ACE8D74-B149-D143-836D-2BC2E2D1C1D7}">
      <dsp:nvSpPr>
        <dsp:cNvPr id="0" name=""/>
        <dsp:cNvSpPr/>
      </dsp:nvSpPr>
      <dsp:spPr>
        <a:xfrm>
          <a:off x="428989" y="359725"/>
          <a:ext cx="10120498" cy="103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970" tIns="0" rIns="291970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32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PROCEDIMIENTO DE ELABORACIÓN DE PLANES DE MANEJO Y SU CONTENIDO </a:t>
          </a:r>
          <a:endParaRPr lang="es-MX" sz="3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79426" y="410162"/>
        <a:ext cx="10019624" cy="9323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1AA5C-7671-3440-A1A0-ADC3BE080994}">
      <dsp:nvSpPr>
        <dsp:cNvPr id="0" name=""/>
        <dsp:cNvSpPr/>
      </dsp:nvSpPr>
      <dsp:spPr>
        <a:xfrm>
          <a:off x="0" y="606427"/>
          <a:ext cx="11035098" cy="29500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6446" tIns="1353820" rIns="856446" bIns="170688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2400" kern="1200" dirty="0">
              <a:latin typeface="Verdana" panose="020B0604030504040204" pitchFamily="34" charset="0"/>
              <a:ea typeface="Verdana" panose="020B0604030504040204" pitchFamily="34" charset="0"/>
            </a:rPr>
            <a:t>Las comunidades proponen que el reglamento reconozca las prácticas ancestrales para la declaración de un área de conservación de Pueblos Indígenas.  </a:t>
          </a:r>
          <a:endParaRPr lang="es-MX" sz="2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0" y="606427"/>
        <a:ext cx="11035098" cy="2950038"/>
      </dsp:txXfrm>
    </dsp:sp>
    <dsp:sp modelId="{E53D436D-517F-1147-9C56-2BBCD089D79A}">
      <dsp:nvSpPr>
        <dsp:cNvPr id="0" name=""/>
        <dsp:cNvSpPr/>
      </dsp:nvSpPr>
      <dsp:spPr>
        <a:xfrm>
          <a:off x="133072" y="505806"/>
          <a:ext cx="7724568" cy="6022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970" tIns="0" rIns="291970" bIns="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4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ÁREAS DE CONSERVACIÓN DE PUEBLOS INDÍGENAS </a:t>
          </a:r>
          <a:endParaRPr lang="es-MX" sz="2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62473" y="535207"/>
        <a:ext cx="7665766" cy="5434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B61153-A9A7-784C-97DD-5DD5EE3EB952}">
      <dsp:nvSpPr>
        <dsp:cNvPr id="0" name=""/>
        <dsp:cNvSpPr/>
      </dsp:nvSpPr>
      <dsp:spPr>
        <a:xfrm>
          <a:off x="0" y="1196048"/>
          <a:ext cx="11035098" cy="25593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6446" tIns="1353820" rIns="856446" bIns="170688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2400" kern="1200" dirty="0">
              <a:latin typeface="Verdana" panose="020B0604030504040204" pitchFamily="34" charset="0"/>
              <a:ea typeface="Verdana" panose="020B0604030504040204" pitchFamily="34" charset="0"/>
            </a:rPr>
            <a:t>Las comunidades solicitan que para la creación de Áreas Protegidas, sean consultadas y sean éstas quienes aprueben. </a:t>
          </a:r>
          <a:endParaRPr lang="es-MX" sz="2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0" y="1196048"/>
        <a:ext cx="11035098" cy="2559375"/>
      </dsp:txXfrm>
    </dsp:sp>
    <dsp:sp modelId="{C07362BC-6EBC-2848-AA28-36CB2CC35C08}">
      <dsp:nvSpPr>
        <dsp:cNvPr id="0" name=""/>
        <dsp:cNvSpPr/>
      </dsp:nvSpPr>
      <dsp:spPr>
        <a:xfrm>
          <a:off x="0" y="469226"/>
          <a:ext cx="10103426" cy="10229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970" tIns="0" rIns="291970" bIns="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400" kern="1200" dirty="0">
              <a:latin typeface="Verdana" panose="020B0604030504040204" pitchFamily="34" charset="0"/>
              <a:ea typeface="Verdana" panose="020B0604030504040204" pitchFamily="34" charset="0"/>
            </a:rPr>
            <a:t>CREACIÓN, MODIFICACIÓN Y DESAFECTACIÓN DE ÁREAS PROTEGIDAS PRIVADAS. </a:t>
          </a:r>
        </a:p>
      </dsp:txBody>
      <dsp:txXfrm>
        <a:off x="49936" y="519162"/>
        <a:ext cx="10003554" cy="9230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B61153-A9A7-784C-97DD-5DD5EE3EB952}">
      <dsp:nvSpPr>
        <dsp:cNvPr id="0" name=""/>
        <dsp:cNvSpPr/>
      </dsp:nvSpPr>
      <dsp:spPr>
        <a:xfrm>
          <a:off x="0" y="690819"/>
          <a:ext cx="11035098" cy="2252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6446" tIns="1353820" rIns="856446" bIns="170688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400" kern="1200" dirty="0">
              <a:solidFill>
                <a:srgbClr val="00000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Ninguna práctica tradicional de los pueblos indígena dentro de las áreas protegidas puede ser prohibida ni sancionada.</a:t>
          </a:r>
          <a:r>
            <a:rPr lang="es-CL" sz="2400" kern="1200" dirty="0">
              <a:effectLst/>
            </a:rPr>
            <a:t> </a:t>
          </a:r>
          <a:endParaRPr lang="es-MX" sz="2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0" y="690819"/>
        <a:ext cx="11035098" cy="2252250"/>
      </dsp:txXfrm>
    </dsp:sp>
    <dsp:sp modelId="{C07362BC-6EBC-2848-AA28-36CB2CC35C08}">
      <dsp:nvSpPr>
        <dsp:cNvPr id="0" name=""/>
        <dsp:cNvSpPr/>
      </dsp:nvSpPr>
      <dsp:spPr>
        <a:xfrm>
          <a:off x="0" y="260096"/>
          <a:ext cx="7839201" cy="6571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970" tIns="0" rIns="291970" bIns="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4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INFRACCIÓN DENTRO Y FUERA DE ÁREAS PROTEGIDAS </a:t>
          </a:r>
          <a:endParaRPr lang="es-MX" sz="2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2081" y="292177"/>
        <a:ext cx="7775039" cy="5930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27/10/2025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Google Shape;247;p3:notes">
            <a:extLst>
              <a:ext uri="{FF2B5EF4-FFF2-40B4-BE49-F238E27FC236}">
                <a16:creationId xmlns:a16="http://schemas.microsoft.com/office/drawing/2014/main" id="{22367457-1489-1575-0D7B-8278CADE1225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altLang="es-CL"/>
          </a:p>
        </p:txBody>
      </p:sp>
      <p:sp>
        <p:nvSpPr>
          <p:cNvPr id="24579" name="Google Shape;248;p3:notes">
            <a:extLst>
              <a:ext uri="{FF2B5EF4-FFF2-40B4-BE49-F238E27FC236}">
                <a16:creationId xmlns:a16="http://schemas.microsoft.com/office/drawing/2014/main" id="{5FFE8F24-6BF2-5AFE-19C4-3F4512EEF19B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247;p3:notes">
            <a:extLst>
              <a:ext uri="{FF2B5EF4-FFF2-40B4-BE49-F238E27FC236}">
                <a16:creationId xmlns:a16="http://schemas.microsoft.com/office/drawing/2014/main" id="{675D17ED-8C43-C197-BC84-4073F2C71AD3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altLang="es-CL"/>
          </a:p>
        </p:txBody>
      </p:sp>
      <p:sp>
        <p:nvSpPr>
          <p:cNvPr id="16387" name="Google Shape;248;p3:notes">
            <a:extLst>
              <a:ext uri="{FF2B5EF4-FFF2-40B4-BE49-F238E27FC236}">
                <a16:creationId xmlns:a16="http://schemas.microsoft.com/office/drawing/2014/main" id="{9BD5A31C-B9F8-FCB9-959E-6CCEB78608B3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Google Shape;247;p3:notes">
            <a:extLst>
              <a:ext uri="{FF2B5EF4-FFF2-40B4-BE49-F238E27FC236}">
                <a16:creationId xmlns:a16="http://schemas.microsoft.com/office/drawing/2014/main" id="{0B0AA5C3-B2E4-DD54-648E-E2255AA14B23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altLang="es-CL"/>
          </a:p>
        </p:txBody>
      </p:sp>
      <p:sp>
        <p:nvSpPr>
          <p:cNvPr id="18435" name="Google Shape;248;p3:notes">
            <a:extLst>
              <a:ext uri="{FF2B5EF4-FFF2-40B4-BE49-F238E27FC236}">
                <a16:creationId xmlns:a16="http://schemas.microsoft.com/office/drawing/2014/main" id="{00F8F76C-04E8-BEBE-815C-52207FEC41A5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Google Shape;247;p3:notes">
            <a:extLst>
              <a:ext uri="{FF2B5EF4-FFF2-40B4-BE49-F238E27FC236}">
                <a16:creationId xmlns:a16="http://schemas.microsoft.com/office/drawing/2014/main" id="{503FA785-E367-B3A5-115C-ADB90D4652C4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altLang="es-CL"/>
          </a:p>
        </p:txBody>
      </p:sp>
      <p:sp>
        <p:nvSpPr>
          <p:cNvPr id="20483" name="Google Shape;248;p3:notes">
            <a:extLst>
              <a:ext uri="{FF2B5EF4-FFF2-40B4-BE49-F238E27FC236}">
                <a16:creationId xmlns:a16="http://schemas.microsoft.com/office/drawing/2014/main" id="{EC551AB6-1C97-6128-2ED2-C0192764F7AF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Google Shape;247;p3:notes">
            <a:extLst>
              <a:ext uri="{FF2B5EF4-FFF2-40B4-BE49-F238E27FC236}">
                <a16:creationId xmlns:a16="http://schemas.microsoft.com/office/drawing/2014/main" id="{93CE0C6C-CA69-3295-241E-5A69829866B0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altLang="es-CL"/>
          </a:p>
        </p:txBody>
      </p:sp>
      <p:sp>
        <p:nvSpPr>
          <p:cNvPr id="22531" name="Google Shape;248;p3:notes">
            <a:extLst>
              <a:ext uri="{FF2B5EF4-FFF2-40B4-BE49-F238E27FC236}">
                <a16:creationId xmlns:a16="http://schemas.microsoft.com/office/drawing/2014/main" id="{D531E2E9-4490-068F-E98D-61AEB0777F21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27/10/2025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3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3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6_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microsoft.com/office/2007/relationships/hdphoto" Target="../media/hdphoto1.wdp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2.emf"/><Relationship Id="rId4" Type="http://schemas.openxmlformats.org/officeDocument/2006/relationships/image" Target="../media/image31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353" y="2190044"/>
            <a:ext cx="7500072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5400"/>
              <a:t>Jornada de Diálogo Regional</a:t>
            </a:r>
            <a:br>
              <a:rPr lang="es-ES" sz="5400"/>
            </a:br>
            <a:r>
              <a:rPr lang="es-ES" sz="5400"/>
              <a:t>Arica y Parinacota</a:t>
            </a:r>
            <a:endParaRPr lang="es-CL" sz="540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l">
              <a:spcBef>
                <a:spcPct val="0"/>
              </a:spcBef>
              <a:buSzPts val="1600"/>
            </a:pPr>
            <a:r>
              <a:rPr lang="es-CL" sz="2100" b="1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de Medio Ambiente </a:t>
            </a:r>
          </a:p>
          <a:p>
            <a:pPr>
              <a:spcBef>
                <a:spcPct val="0"/>
              </a:spcBef>
            </a:pPr>
            <a:r>
              <a:rPr lang="es-CL" sz="2100" b="1">
                <a:solidFill>
                  <a:srgbClr val="531516"/>
                </a:solidFill>
                <a:cs typeface="+mj-cs"/>
              </a:rPr>
              <a:t>28/10/2025  </a:t>
            </a:r>
            <a:endParaRPr lang="es-CL" sz="2100" b="1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uadroTexto 153">
            <a:extLst>
              <a:ext uri="{FF2B5EF4-FFF2-40B4-BE49-F238E27FC236}">
                <a16:creationId xmlns:a16="http://schemas.microsoft.com/office/drawing/2014/main" id="{90CF5D35-2B3F-DD0B-9DAF-3FA7880B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0913" y="3387725"/>
            <a:ext cx="25590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algn="ctr" eaLnBrk="1" hangingPunct="1"/>
            <a:r>
              <a:rPr lang="es-CL" altLang="es-CL" sz="3200" b="1"/>
              <a:t>Materias Consultadas </a:t>
            </a:r>
          </a:p>
        </p:txBody>
      </p:sp>
      <p:grpSp>
        <p:nvGrpSpPr>
          <p:cNvPr id="15363" name="Grupo 13">
            <a:extLst>
              <a:ext uri="{FF2B5EF4-FFF2-40B4-BE49-F238E27FC236}">
                <a16:creationId xmlns:a16="http://schemas.microsoft.com/office/drawing/2014/main" id="{5E506F6B-FBFB-29DF-84C9-B62985E71FDA}"/>
              </a:ext>
            </a:extLst>
          </p:cNvPr>
          <p:cNvGrpSpPr>
            <a:grpSpLocks/>
          </p:cNvGrpSpPr>
          <p:nvPr/>
        </p:nvGrpSpPr>
        <p:grpSpPr bwMode="auto">
          <a:xfrm>
            <a:off x="384175" y="350838"/>
            <a:ext cx="10748963" cy="6411912"/>
            <a:chOff x="383644" y="351453"/>
            <a:chExt cx="10749196" cy="6410628"/>
          </a:xfrm>
        </p:grpSpPr>
        <p:grpSp>
          <p:nvGrpSpPr>
            <p:cNvPr id="15365" name="Grupo 11">
              <a:extLst>
                <a:ext uri="{FF2B5EF4-FFF2-40B4-BE49-F238E27FC236}">
                  <a16:creationId xmlns:a16="http://schemas.microsoft.com/office/drawing/2014/main" id="{735BF007-1535-3678-F6E8-BA7176DF76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3644" y="351453"/>
              <a:ext cx="10749196" cy="6410628"/>
              <a:chOff x="496219" y="345582"/>
              <a:chExt cx="10749196" cy="6410628"/>
            </a:xfrm>
          </p:grpSpPr>
          <p:sp>
            <p:nvSpPr>
              <p:cNvPr id="6" name="Rectángulo redondeado 5">
                <a:extLst>
                  <a:ext uri="{FF2B5EF4-FFF2-40B4-BE49-F238E27FC236}">
                    <a16:creationId xmlns:a16="http://schemas.microsoft.com/office/drawing/2014/main" id="{57A824BF-3E25-F3C8-0D4F-8E0E41299365}"/>
                  </a:ext>
                </a:extLst>
              </p:cNvPr>
              <p:cNvSpPr/>
              <p:nvPr/>
            </p:nvSpPr>
            <p:spPr>
              <a:xfrm>
                <a:off x="7998907" y="3424715"/>
                <a:ext cx="3246508" cy="836444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n w="28575">
                    <a:solidFill>
                      <a:schemeClr val="tx1"/>
                    </a:solidFill>
                  </a:ln>
                </a:endParaRPr>
              </a:p>
            </p:txBody>
          </p:sp>
          <p:grpSp>
            <p:nvGrpSpPr>
              <p:cNvPr id="15368" name="Grupo 10">
                <a:extLst>
                  <a:ext uri="{FF2B5EF4-FFF2-40B4-BE49-F238E27FC236}">
                    <a16:creationId xmlns:a16="http://schemas.microsoft.com/office/drawing/2014/main" id="{AE8E19E5-81D5-9D86-72EE-1A0F3D5EBC9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6219" y="345582"/>
                <a:ext cx="10742655" cy="6275384"/>
                <a:chOff x="496219" y="345582"/>
                <a:chExt cx="10742655" cy="6275384"/>
              </a:xfrm>
            </p:grpSpPr>
            <p:pic>
              <p:nvPicPr>
                <p:cNvPr id="15372" name="Imagen 1">
                  <a:extLst>
                    <a:ext uri="{FF2B5EF4-FFF2-40B4-BE49-F238E27FC236}">
                      <a16:creationId xmlns:a16="http://schemas.microsoft.com/office/drawing/2014/main" id="{943E5F50-E4F5-2538-E4A4-EE395C7506C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219" y="345582"/>
                  <a:ext cx="4242633" cy="6275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5373" name="Grupo 152">
                  <a:extLst>
                    <a:ext uri="{FF2B5EF4-FFF2-40B4-BE49-F238E27FC236}">
                      <a16:creationId xmlns:a16="http://schemas.microsoft.com/office/drawing/2014/main" id="{37C7D86D-6B51-EA5E-A244-157CDB6EBD1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33694" y="1386662"/>
                  <a:ext cx="10305180" cy="5226922"/>
                  <a:chOff x="996141" y="1241358"/>
                  <a:chExt cx="10670070" cy="5595043"/>
                </a:xfrm>
              </p:grpSpPr>
              <p:sp>
                <p:nvSpPr>
                  <p:cNvPr id="22" name="Elipse 21">
                    <a:extLst>
                      <a:ext uri="{FF2B5EF4-FFF2-40B4-BE49-F238E27FC236}">
                        <a16:creationId xmlns:a16="http://schemas.microsoft.com/office/drawing/2014/main" id="{A33074A2-788A-8B1C-E016-FD9F73B16794}"/>
                      </a:ext>
                    </a:extLst>
                  </p:cNvPr>
                  <p:cNvSpPr/>
                  <p:nvPr/>
                </p:nvSpPr>
                <p:spPr>
                  <a:xfrm>
                    <a:off x="4436897" y="2117947"/>
                    <a:ext cx="3775387" cy="376155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rgbClr val="FF0000"/>
                    </a:solidFill>
                    <a:prstDash val="dash"/>
                  </a:ln>
                  <a:effectLst>
                    <a:softEdge rad="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s-CL" dirty="0"/>
                      <a:t>MM</a:t>
                    </a:r>
                  </a:p>
                </p:txBody>
              </p:sp>
              <p:grpSp>
                <p:nvGrpSpPr>
                  <p:cNvPr id="15377" name="Grupo 29">
                    <a:extLst>
                      <a:ext uri="{FF2B5EF4-FFF2-40B4-BE49-F238E27FC236}">
                        <a16:creationId xmlns:a16="http://schemas.microsoft.com/office/drawing/2014/main" id="{A714DCB3-841A-2CA2-DE67-B7717ACE8A5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628323" y="1241358"/>
                    <a:ext cx="3096732" cy="729205"/>
                    <a:chOff x="1593884" y="1703795"/>
                    <a:chExt cx="3096732" cy="729205"/>
                  </a:xfrm>
                </p:grpSpPr>
                <p:grpSp>
                  <p:nvGrpSpPr>
                    <p:cNvPr id="15467" name="Grupo 23">
                      <a:extLst>
                        <a:ext uri="{FF2B5EF4-FFF2-40B4-BE49-F238E27FC236}">
                          <a16:creationId xmlns:a16="http://schemas.microsoft.com/office/drawing/2014/main" id="{8C4B4265-D7F6-6677-D1CF-073154BF141C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3884" y="1703795"/>
                      <a:ext cx="3096732" cy="729205"/>
                      <a:chOff x="483259" y="332083"/>
                      <a:chExt cx="3315718" cy="721895"/>
                    </a:xfrm>
                  </p:grpSpPr>
                  <p:sp>
                    <p:nvSpPr>
                      <p:cNvPr id="17" name="Terminador 16">
                        <a:extLst>
                          <a:ext uri="{FF2B5EF4-FFF2-40B4-BE49-F238E27FC236}">
                            <a16:creationId xmlns:a16="http://schemas.microsoft.com/office/drawing/2014/main" id="{36774F46-35DD-1F5D-1B76-5E6627A1295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081" y="332201"/>
                        <a:ext cx="3136293" cy="721549"/>
                      </a:xfrm>
                      <a:prstGeom prst="flowChartTerminator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  <a:alpha val="26742"/>
                        </a:schemeClr>
                      </a:solidFill>
                      <a:ln>
                        <a:solidFill>
                          <a:schemeClr val="tx2">
                            <a:lumMod val="10000"/>
                            <a:lumOff val="9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s-CL" dirty="0"/>
                      </a:p>
                    </p:txBody>
                  </p:sp>
                  <p:sp>
                    <p:nvSpPr>
                      <p:cNvPr id="23" name="Elipse 22">
                        <a:extLst>
                          <a:ext uri="{FF2B5EF4-FFF2-40B4-BE49-F238E27FC236}">
                            <a16:creationId xmlns:a16="http://schemas.microsoft.com/office/drawing/2014/main" id="{E10378FE-B3EE-86B3-60DF-284C90D1FD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74778" y="387704"/>
                        <a:ext cx="725114" cy="654272"/>
                      </a:xfrm>
                      <a:prstGeom prst="ellipse">
                        <a:avLst/>
                      </a:prstGeom>
                      <a:solidFill>
                        <a:schemeClr val="accent6">
                          <a:lumMod val="7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es-CL" b="1" dirty="0"/>
                          <a:t>2</a:t>
                        </a:r>
                      </a:p>
                    </p:txBody>
                  </p:sp>
                </p:grpSp>
                <p:sp>
                  <p:nvSpPr>
                    <p:cNvPr id="15468" name="CuadroTexto 25">
                      <a:extLst>
                        <a:ext uri="{FF2B5EF4-FFF2-40B4-BE49-F238E27FC236}">
                          <a16:creationId xmlns:a16="http://schemas.microsoft.com/office/drawing/2014/main" id="{A3E5F5B0-A401-5BA2-B3D5-1F2BA9568331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775593" y="1735013"/>
                      <a:ext cx="2344422" cy="6918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9pPr>
                    </a:lstStyle>
                    <a:p>
                      <a:pPr eaLnBrk="1" hangingPunct="1"/>
                      <a:r>
                        <a:rPr lang="es-CL" altLang="es-CL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Procedimiento de creación, modificación y desafectación de áreas protegidas del Estado. </a:t>
                      </a:r>
                      <a:endParaRPr lang="es-CL" altLang="es-CL" sz="1200"/>
                    </a:p>
                  </p:txBody>
                </p:sp>
              </p:grpSp>
              <p:grpSp>
                <p:nvGrpSpPr>
                  <p:cNvPr id="15378" name="Grupo 32">
                    <a:extLst>
                      <a:ext uri="{FF2B5EF4-FFF2-40B4-BE49-F238E27FC236}">
                        <a16:creationId xmlns:a16="http://schemas.microsoft.com/office/drawing/2014/main" id="{C539750D-99E1-225C-CBAD-C41E3BC25B5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409113" y="2164172"/>
                    <a:ext cx="3096732" cy="749937"/>
                    <a:chOff x="1695039" y="2744833"/>
                    <a:chExt cx="3096732" cy="749937"/>
                  </a:xfrm>
                </p:grpSpPr>
                <p:grpSp>
                  <p:nvGrpSpPr>
                    <p:cNvPr id="15463" name="Grupo 26">
                      <a:extLst>
                        <a:ext uri="{FF2B5EF4-FFF2-40B4-BE49-F238E27FC236}">
                          <a16:creationId xmlns:a16="http://schemas.microsoft.com/office/drawing/2014/main" id="{9B71A7C9-F541-44FE-1328-A88295D0AAC8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95039" y="2744833"/>
                      <a:ext cx="3096732" cy="729205"/>
                      <a:chOff x="483259" y="332083"/>
                      <a:chExt cx="3315718" cy="721895"/>
                    </a:xfrm>
                  </p:grpSpPr>
                  <p:sp>
                    <p:nvSpPr>
                      <p:cNvPr id="28" name="Terminador 27">
                        <a:extLst>
                          <a:ext uri="{FF2B5EF4-FFF2-40B4-BE49-F238E27FC236}">
                            <a16:creationId xmlns:a16="http://schemas.microsoft.com/office/drawing/2014/main" id="{0E58DCE5-4992-6E04-2E73-C951CE2B1C2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3598" y="331926"/>
                        <a:ext cx="3136293" cy="723231"/>
                      </a:xfrm>
                      <a:prstGeom prst="flowChartTerminator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  <a:alpha val="26742"/>
                        </a:schemeClr>
                      </a:solidFill>
                      <a:ln>
                        <a:solidFill>
                          <a:schemeClr val="tx2">
                            <a:lumMod val="10000"/>
                            <a:lumOff val="9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s-CL" dirty="0"/>
                      </a:p>
                    </p:txBody>
                  </p:sp>
                  <p:sp>
                    <p:nvSpPr>
                      <p:cNvPr id="29" name="Elipse 28">
                        <a:extLst>
                          <a:ext uri="{FF2B5EF4-FFF2-40B4-BE49-F238E27FC236}">
                            <a16:creationId xmlns:a16="http://schemas.microsoft.com/office/drawing/2014/main" id="{6F8E58AA-D2EE-FDB7-71D3-B2017BB5B4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74296" y="387431"/>
                        <a:ext cx="725114" cy="655954"/>
                      </a:xfrm>
                      <a:prstGeom prst="ellipse">
                        <a:avLst/>
                      </a:prstGeom>
                      <a:solidFill>
                        <a:schemeClr val="accent6">
                          <a:lumMod val="7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es-CL" b="1" dirty="0"/>
                          <a:t>2</a:t>
                        </a:r>
                      </a:p>
                    </p:txBody>
                  </p:sp>
                </p:grpSp>
                <p:sp>
                  <p:nvSpPr>
                    <p:cNvPr id="15464" name="CuadroTexto 31">
                      <a:extLst>
                        <a:ext uri="{FF2B5EF4-FFF2-40B4-BE49-F238E27FC236}">
                          <a16:creationId xmlns:a16="http://schemas.microsoft.com/office/drawing/2014/main" id="{8FAB3D31-8232-3632-21ED-0AE1CE3C09FC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984701" y="2802920"/>
                      <a:ext cx="2157537" cy="6918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9pPr>
                    </a:lstStyle>
                    <a:p>
                      <a:pPr eaLnBrk="1" hangingPunct="1"/>
                      <a:r>
                        <a:rPr lang="es-CL" altLang="es-CL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Participación en la gestión de las áreas protegidas del Estado. </a:t>
                      </a:r>
                      <a:endParaRPr lang="es-CL" altLang="es-CL" sz="1200"/>
                    </a:p>
                  </p:txBody>
                </p:sp>
              </p:grpSp>
              <p:grpSp>
                <p:nvGrpSpPr>
                  <p:cNvPr id="15379" name="Grupo 57">
                    <a:extLst>
                      <a:ext uri="{FF2B5EF4-FFF2-40B4-BE49-F238E27FC236}">
                        <a16:creationId xmlns:a16="http://schemas.microsoft.com/office/drawing/2014/main" id="{70281D89-9FDD-DD1E-8EB1-499F94A440A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996141" y="3273323"/>
                    <a:ext cx="3096732" cy="729205"/>
                    <a:chOff x="1468237" y="3400493"/>
                    <a:chExt cx="3096732" cy="729205"/>
                  </a:xfrm>
                </p:grpSpPr>
                <p:grpSp>
                  <p:nvGrpSpPr>
                    <p:cNvPr id="15457" name="Grupo 35">
                      <a:extLst>
                        <a:ext uri="{FF2B5EF4-FFF2-40B4-BE49-F238E27FC236}">
                          <a16:creationId xmlns:a16="http://schemas.microsoft.com/office/drawing/2014/main" id="{DB5D246C-5056-B1F0-209A-D77E600E1C39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68237" y="3400493"/>
                      <a:ext cx="3096732" cy="729205"/>
                      <a:chOff x="1593884" y="1703795"/>
                      <a:chExt cx="3096732" cy="729205"/>
                    </a:xfrm>
                  </p:grpSpPr>
                  <p:grpSp>
                    <p:nvGrpSpPr>
                      <p:cNvPr id="15459" name="Grupo 36">
                        <a:extLst>
                          <a:ext uri="{FF2B5EF4-FFF2-40B4-BE49-F238E27FC236}">
                            <a16:creationId xmlns:a16="http://schemas.microsoft.com/office/drawing/2014/main" id="{5CE87E39-5491-A4B6-04CD-067C68FE2B75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3884" y="1703795"/>
                        <a:ext cx="3096732" cy="729205"/>
                        <a:chOff x="483259" y="332083"/>
                        <a:chExt cx="3315718" cy="721895"/>
                      </a:xfrm>
                    </p:grpSpPr>
                    <p:sp>
                      <p:nvSpPr>
                        <p:cNvPr id="39" name="Terminador 38">
                          <a:extLst>
                            <a:ext uri="{FF2B5EF4-FFF2-40B4-BE49-F238E27FC236}">
                              <a16:creationId xmlns:a16="http://schemas.microsoft.com/office/drawing/2014/main" id="{D7A1C3CD-A440-9A16-2FBF-498C68445A6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4017" y="332196"/>
                          <a:ext cx="3136293" cy="721549"/>
                        </a:xfrm>
                        <a:prstGeom prst="flowChartTerminator">
                          <a:avLst/>
                        </a:prstGeom>
                        <a:solidFill>
                          <a:schemeClr val="accent1">
                            <a:lumMod val="20000"/>
                            <a:lumOff val="80000"/>
                            <a:alpha val="26742"/>
                          </a:schemeClr>
                        </a:solidFill>
                        <a:ln>
                          <a:solidFill>
                            <a:schemeClr val="tx2">
                              <a:lumMod val="10000"/>
                              <a:lumOff val="9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s-CL" dirty="0"/>
                        </a:p>
                      </p:txBody>
                    </p:sp>
                    <p:sp>
                      <p:nvSpPr>
                        <p:cNvPr id="40" name="Elipse 39">
                          <a:extLst>
                            <a:ext uri="{FF2B5EF4-FFF2-40B4-BE49-F238E27FC236}">
                              <a16:creationId xmlns:a16="http://schemas.microsoft.com/office/drawing/2014/main" id="{CA6C2A3B-3FFF-1D66-D61D-270993BB16E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074715" y="387700"/>
                          <a:ext cx="725114" cy="654272"/>
                        </a:xfrm>
                        <a:prstGeom prst="ellipse">
                          <a:avLst/>
                        </a:prstGeom>
                        <a:solidFill>
                          <a:schemeClr val="accent6">
                            <a:lumMod val="75000"/>
                          </a:schemeClr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es-CL" b="1" dirty="0"/>
                            <a:t>1</a:t>
                          </a:r>
                        </a:p>
                      </p:txBody>
                    </p:sp>
                  </p:grpSp>
                  <p:sp>
                    <p:nvSpPr>
                      <p:cNvPr id="15460" name="CuadroTexto 37">
                        <a:extLst>
                          <a:ext uri="{FF2B5EF4-FFF2-40B4-BE49-F238E27FC236}">
                            <a16:creationId xmlns:a16="http://schemas.microsoft.com/office/drawing/2014/main" id="{DFE79EE9-EE1F-AEA4-C462-639904F1C23B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886223" y="1745231"/>
                        <a:ext cx="2344422" cy="276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9pPr>
                      </a:lstStyle>
                      <a:p>
                        <a:pPr eaLnBrk="1" hangingPunct="1"/>
                        <a:r>
                          <a:rPr lang="es-CL" altLang="es-CL" sz="1200"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s-CL" altLang="es-CL" sz="1200">
                          <a:ea typeface="Calibri" panose="020F0502020204030204" pitchFamily="34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p:grpSp>
                <p:sp>
                  <p:nvSpPr>
                    <p:cNvPr id="15458" name="CuadroTexto 56">
                      <a:extLst>
                        <a:ext uri="{FF2B5EF4-FFF2-40B4-BE49-F238E27FC236}">
                          <a16:creationId xmlns:a16="http://schemas.microsoft.com/office/drawing/2014/main" id="{3689454E-D13C-6C1A-9429-14E29CE97D15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728185" y="3404575"/>
                      <a:ext cx="2112765" cy="6918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9pPr>
                    </a:lstStyle>
                    <a:p>
                      <a:pPr eaLnBrk="1" hangingPunct="1"/>
                      <a:r>
                        <a:rPr lang="es-CL" altLang="es-CL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Exención de tarifas de ingreso y servicios en áreas protegidas del Estado. </a:t>
                      </a:r>
                      <a:endParaRPr lang="es-CL" altLang="es-CL" sz="1200"/>
                    </a:p>
                  </p:txBody>
                </p:sp>
              </p:grpSp>
              <p:grpSp>
                <p:nvGrpSpPr>
                  <p:cNvPr id="15380" name="Grupo 118">
                    <a:extLst>
                      <a:ext uri="{FF2B5EF4-FFF2-40B4-BE49-F238E27FC236}">
                        <a16:creationId xmlns:a16="http://schemas.microsoft.com/office/drawing/2014/main" id="{A29AFB23-D9F7-6247-11FD-50C41279D20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097791" y="4266136"/>
                    <a:ext cx="3096732" cy="729205"/>
                    <a:chOff x="1417604" y="4505772"/>
                    <a:chExt cx="3096732" cy="729205"/>
                  </a:xfrm>
                </p:grpSpPr>
                <p:grpSp>
                  <p:nvGrpSpPr>
                    <p:cNvPr id="15451" name="Grupo 50">
                      <a:extLst>
                        <a:ext uri="{FF2B5EF4-FFF2-40B4-BE49-F238E27FC236}">
                          <a16:creationId xmlns:a16="http://schemas.microsoft.com/office/drawing/2014/main" id="{417D7547-AC5E-0F93-9438-4D2A549994B2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17604" y="4505772"/>
                      <a:ext cx="3096732" cy="729205"/>
                      <a:chOff x="1593884" y="1703795"/>
                      <a:chExt cx="3096732" cy="729205"/>
                    </a:xfrm>
                  </p:grpSpPr>
                  <p:grpSp>
                    <p:nvGrpSpPr>
                      <p:cNvPr id="15453" name="Grupo 51">
                        <a:extLst>
                          <a:ext uri="{FF2B5EF4-FFF2-40B4-BE49-F238E27FC236}">
                            <a16:creationId xmlns:a16="http://schemas.microsoft.com/office/drawing/2014/main" id="{A13DA910-6E42-788C-CD9F-68818AFBC158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3884" y="1703795"/>
                        <a:ext cx="3096732" cy="729205"/>
                        <a:chOff x="483259" y="332083"/>
                        <a:chExt cx="3315718" cy="721895"/>
                      </a:xfrm>
                    </p:grpSpPr>
                    <p:sp>
                      <p:nvSpPr>
                        <p:cNvPr id="54" name="Terminador 53">
                          <a:extLst>
                            <a:ext uri="{FF2B5EF4-FFF2-40B4-BE49-F238E27FC236}">
                              <a16:creationId xmlns:a16="http://schemas.microsoft.com/office/drawing/2014/main" id="{3BF94860-1C23-560D-B809-A894792A443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4298" y="331585"/>
                          <a:ext cx="3136293" cy="721549"/>
                        </a:xfrm>
                        <a:prstGeom prst="flowChartTerminator">
                          <a:avLst/>
                        </a:prstGeom>
                        <a:solidFill>
                          <a:schemeClr val="accent1">
                            <a:lumMod val="20000"/>
                            <a:lumOff val="80000"/>
                            <a:alpha val="26742"/>
                          </a:schemeClr>
                        </a:solidFill>
                        <a:ln>
                          <a:solidFill>
                            <a:schemeClr val="tx2">
                              <a:lumMod val="10000"/>
                              <a:lumOff val="9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s-CL" dirty="0"/>
                        </a:p>
                      </p:txBody>
                    </p:sp>
                    <p:sp>
                      <p:nvSpPr>
                        <p:cNvPr id="55" name="Elipse 54">
                          <a:extLst>
                            <a:ext uri="{FF2B5EF4-FFF2-40B4-BE49-F238E27FC236}">
                              <a16:creationId xmlns:a16="http://schemas.microsoft.com/office/drawing/2014/main" id="{C595BE93-436F-2968-666D-A10FE7D66D6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074995" y="387088"/>
                          <a:ext cx="725114" cy="654272"/>
                        </a:xfrm>
                        <a:prstGeom prst="ellipse">
                          <a:avLst/>
                        </a:prstGeom>
                        <a:solidFill>
                          <a:schemeClr val="accent6">
                            <a:lumMod val="75000"/>
                          </a:schemeClr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es-CL" b="1" dirty="0"/>
                            <a:t>4</a:t>
                          </a:r>
                        </a:p>
                      </p:txBody>
                    </p:sp>
                  </p:grpSp>
                  <p:sp>
                    <p:nvSpPr>
                      <p:cNvPr id="15454" name="CuadroTexto 52">
                        <a:extLst>
                          <a:ext uri="{FF2B5EF4-FFF2-40B4-BE49-F238E27FC236}">
                            <a16:creationId xmlns:a16="http://schemas.microsoft.com/office/drawing/2014/main" id="{992781E6-718C-02B2-77B8-58A5E627AE3F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886223" y="1745231"/>
                        <a:ext cx="2344422" cy="276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9pPr>
                      </a:lstStyle>
                      <a:p>
                        <a:pPr eaLnBrk="1" hangingPunct="1"/>
                        <a:endParaRPr lang="es-CL" altLang="es-CL" sz="1200"/>
                      </a:p>
                    </p:txBody>
                  </p:sp>
                </p:grpSp>
                <p:sp>
                  <p:nvSpPr>
                    <p:cNvPr id="15452" name="CuadroTexto 59">
                      <a:extLst>
                        <a:ext uri="{FF2B5EF4-FFF2-40B4-BE49-F238E27FC236}">
                          <a16:creationId xmlns:a16="http://schemas.microsoft.com/office/drawing/2014/main" id="{47E6B7C4-7D12-AAAF-BF65-D3DBD9266A91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703158" y="4541895"/>
                      <a:ext cx="2146006" cy="6918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9pPr>
                    </a:lstStyle>
                    <a:p>
                      <a:pPr eaLnBrk="1" hangingPunct="1"/>
                      <a:r>
                        <a:rPr lang="es-CL" altLang="es-CL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Procedimiento de elaboración de planes de manejo y su contenido. </a:t>
                      </a:r>
                      <a:endParaRPr lang="es-CL" altLang="es-CL" sz="1200"/>
                    </a:p>
                  </p:txBody>
                </p:sp>
              </p:grpSp>
              <p:grpSp>
                <p:nvGrpSpPr>
                  <p:cNvPr id="15381" name="Grupo 62">
                    <a:extLst>
                      <a:ext uri="{FF2B5EF4-FFF2-40B4-BE49-F238E27FC236}">
                        <a16:creationId xmlns:a16="http://schemas.microsoft.com/office/drawing/2014/main" id="{327CFFE3-5836-BBD3-1CA6-E37B29DA068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641330" y="5261975"/>
                    <a:ext cx="3096732" cy="729205"/>
                    <a:chOff x="2217746" y="5385514"/>
                    <a:chExt cx="3096732" cy="729205"/>
                  </a:xfrm>
                </p:grpSpPr>
                <p:grpSp>
                  <p:nvGrpSpPr>
                    <p:cNvPr id="15445" name="Grupo 45">
                      <a:extLst>
                        <a:ext uri="{FF2B5EF4-FFF2-40B4-BE49-F238E27FC236}">
                          <a16:creationId xmlns:a16="http://schemas.microsoft.com/office/drawing/2014/main" id="{F9005673-F1A3-2E4A-A38C-4F78B0B1E2C3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17746" y="5385514"/>
                      <a:ext cx="3096732" cy="729205"/>
                      <a:chOff x="1593884" y="1703795"/>
                      <a:chExt cx="3096732" cy="729205"/>
                    </a:xfrm>
                  </p:grpSpPr>
                  <p:grpSp>
                    <p:nvGrpSpPr>
                      <p:cNvPr id="15447" name="Grupo 46">
                        <a:extLst>
                          <a:ext uri="{FF2B5EF4-FFF2-40B4-BE49-F238E27FC236}">
                            <a16:creationId xmlns:a16="http://schemas.microsoft.com/office/drawing/2014/main" id="{8718BEB5-A0C2-FB54-AFF2-38D8371FEC7A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3884" y="1703795"/>
                        <a:ext cx="3096732" cy="729205"/>
                        <a:chOff x="483259" y="332083"/>
                        <a:chExt cx="3315718" cy="721895"/>
                      </a:xfrm>
                    </p:grpSpPr>
                    <p:sp>
                      <p:nvSpPr>
                        <p:cNvPr id="49" name="Terminador 48">
                          <a:extLst>
                            <a:ext uri="{FF2B5EF4-FFF2-40B4-BE49-F238E27FC236}">
                              <a16:creationId xmlns:a16="http://schemas.microsoft.com/office/drawing/2014/main" id="{1DC4F602-F647-F29C-FC8B-45789C04862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3117" y="331341"/>
                          <a:ext cx="3136293" cy="723231"/>
                        </a:xfrm>
                        <a:prstGeom prst="flowChartTerminator">
                          <a:avLst/>
                        </a:prstGeom>
                        <a:solidFill>
                          <a:schemeClr val="accent1">
                            <a:lumMod val="20000"/>
                            <a:lumOff val="80000"/>
                            <a:alpha val="26742"/>
                          </a:schemeClr>
                        </a:solidFill>
                        <a:ln>
                          <a:solidFill>
                            <a:schemeClr val="tx2">
                              <a:lumMod val="10000"/>
                              <a:lumOff val="9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s-CL" dirty="0"/>
                        </a:p>
                      </p:txBody>
                    </p:sp>
                    <p:sp>
                      <p:nvSpPr>
                        <p:cNvPr id="50" name="Elipse 49">
                          <a:extLst>
                            <a:ext uri="{FF2B5EF4-FFF2-40B4-BE49-F238E27FC236}">
                              <a16:creationId xmlns:a16="http://schemas.microsoft.com/office/drawing/2014/main" id="{6D6B6D77-20CB-D2DC-8C27-34534415002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073815" y="386845"/>
                          <a:ext cx="725114" cy="655954"/>
                        </a:xfrm>
                        <a:prstGeom prst="ellipse">
                          <a:avLst/>
                        </a:prstGeom>
                        <a:solidFill>
                          <a:schemeClr val="accent6">
                            <a:lumMod val="75000"/>
                          </a:schemeClr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es-CL" b="1" dirty="0"/>
                            <a:t>2</a:t>
                          </a:r>
                        </a:p>
                      </p:txBody>
                    </p:sp>
                  </p:grpSp>
                  <p:sp>
                    <p:nvSpPr>
                      <p:cNvPr id="15448" name="CuadroTexto 47">
                        <a:extLst>
                          <a:ext uri="{FF2B5EF4-FFF2-40B4-BE49-F238E27FC236}">
                            <a16:creationId xmlns:a16="http://schemas.microsoft.com/office/drawing/2014/main" id="{F8658D52-6BCB-F977-3952-8DD048B300BF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886223" y="1745231"/>
                        <a:ext cx="2344422" cy="276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9pPr>
                      </a:lstStyle>
                      <a:p>
                        <a:pPr eaLnBrk="1" hangingPunct="1"/>
                        <a:endParaRPr lang="es-CL" altLang="es-CL" sz="1200"/>
                      </a:p>
                    </p:txBody>
                  </p:sp>
                </p:grpSp>
                <p:sp>
                  <p:nvSpPr>
                    <p:cNvPr id="15446" name="CuadroTexto 61">
                      <a:extLst>
                        <a:ext uri="{FF2B5EF4-FFF2-40B4-BE49-F238E27FC236}">
                          <a16:creationId xmlns:a16="http://schemas.microsoft.com/office/drawing/2014/main" id="{CC868330-DCA6-06F1-EB1E-6E718DD72EDA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74344" y="5409861"/>
                      <a:ext cx="2106763" cy="6918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9pPr>
                    </a:lstStyle>
                    <a:p>
                      <a:pPr eaLnBrk="1" hangingPunct="1"/>
                      <a:r>
                        <a:rPr lang="es-CL" altLang="es-CL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Otorgamiento de concesiones en áreas protegidas del Estado. </a:t>
                      </a:r>
                      <a:endParaRPr lang="es-CL" altLang="es-CL" sz="1200"/>
                    </a:p>
                  </p:txBody>
                </p:sp>
              </p:grpSp>
              <p:grpSp>
                <p:nvGrpSpPr>
                  <p:cNvPr id="15382" name="Grupo 65">
                    <a:extLst>
                      <a:ext uri="{FF2B5EF4-FFF2-40B4-BE49-F238E27FC236}">
                        <a16:creationId xmlns:a16="http://schemas.microsoft.com/office/drawing/2014/main" id="{886D7F37-3DDA-78CB-CFA3-061872287D5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37952" y="6107196"/>
                    <a:ext cx="3096732" cy="729205"/>
                    <a:chOff x="8305732" y="4363737"/>
                    <a:chExt cx="3096732" cy="729205"/>
                  </a:xfrm>
                </p:grpSpPr>
                <p:grpSp>
                  <p:nvGrpSpPr>
                    <p:cNvPr id="15439" name="Grupo 40">
                      <a:extLst>
                        <a:ext uri="{FF2B5EF4-FFF2-40B4-BE49-F238E27FC236}">
                          <a16:creationId xmlns:a16="http://schemas.microsoft.com/office/drawing/2014/main" id="{DD427CED-E770-53BB-7429-37F3C99CA5CF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305732" y="4363737"/>
                      <a:ext cx="3096732" cy="729205"/>
                      <a:chOff x="1593884" y="1703795"/>
                      <a:chExt cx="3096732" cy="729205"/>
                    </a:xfrm>
                  </p:grpSpPr>
                  <p:grpSp>
                    <p:nvGrpSpPr>
                      <p:cNvPr id="15441" name="Grupo 41">
                        <a:extLst>
                          <a:ext uri="{FF2B5EF4-FFF2-40B4-BE49-F238E27FC236}">
                            <a16:creationId xmlns:a16="http://schemas.microsoft.com/office/drawing/2014/main" id="{DC49B52E-8798-9ADC-5451-DF95DA27C86A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3884" y="1703795"/>
                        <a:ext cx="3096732" cy="729205"/>
                        <a:chOff x="483259" y="332083"/>
                        <a:chExt cx="3315718" cy="721895"/>
                      </a:xfrm>
                    </p:grpSpPr>
                    <p:sp>
                      <p:nvSpPr>
                        <p:cNvPr id="44" name="Terminador 43">
                          <a:extLst>
                            <a:ext uri="{FF2B5EF4-FFF2-40B4-BE49-F238E27FC236}">
                              <a16:creationId xmlns:a16="http://schemas.microsoft.com/office/drawing/2014/main" id="{2DA3E0EE-ECE0-DD16-CB8D-4F9FE9FD900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4042" y="332195"/>
                          <a:ext cx="3136293" cy="721549"/>
                        </a:xfrm>
                        <a:prstGeom prst="flowChartTerminator">
                          <a:avLst/>
                        </a:prstGeom>
                        <a:solidFill>
                          <a:schemeClr val="accent1">
                            <a:lumMod val="20000"/>
                            <a:lumOff val="80000"/>
                            <a:alpha val="26742"/>
                          </a:schemeClr>
                        </a:solidFill>
                        <a:ln>
                          <a:solidFill>
                            <a:schemeClr val="tx2">
                              <a:lumMod val="10000"/>
                              <a:lumOff val="9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s-CL" dirty="0"/>
                        </a:p>
                      </p:txBody>
                    </p:sp>
                    <p:sp>
                      <p:nvSpPr>
                        <p:cNvPr id="45" name="Elipse 44">
                          <a:extLst>
                            <a:ext uri="{FF2B5EF4-FFF2-40B4-BE49-F238E27FC236}">
                              <a16:creationId xmlns:a16="http://schemas.microsoft.com/office/drawing/2014/main" id="{E95B77E0-8D41-9678-B325-ACA255B58A3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074739" y="387699"/>
                          <a:ext cx="725114" cy="654272"/>
                        </a:xfrm>
                        <a:prstGeom prst="ellipse">
                          <a:avLst/>
                        </a:prstGeom>
                        <a:solidFill>
                          <a:schemeClr val="accent6">
                            <a:lumMod val="75000"/>
                          </a:schemeClr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es-CL" b="1" dirty="0"/>
                            <a:t>9</a:t>
                          </a:r>
                        </a:p>
                      </p:txBody>
                    </p:sp>
                  </p:grpSp>
                  <p:sp>
                    <p:nvSpPr>
                      <p:cNvPr id="15442" name="CuadroTexto 42">
                        <a:extLst>
                          <a:ext uri="{FF2B5EF4-FFF2-40B4-BE49-F238E27FC236}">
                            <a16:creationId xmlns:a16="http://schemas.microsoft.com/office/drawing/2014/main" id="{F294CC25-9DEB-C4D5-43E4-472435882DEF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886223" y="1745231"/>
                        <a:ext cx="2344422" cy="276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9pPr>
                      </a:lstStyle>
                      <a:p>
                        <a:pPr eaLnBrk="1" hangingPunct="1"/>
                        <a:endParaRPr lang="es-CL" altLang="es-CL" sz="1200"/>
                      </a:p>
                    </p:txBody>
                  </p:sp>
                </p:grpSp>
                <p:sp>
                  <p:nvSpPr>
                    <p:cNvPr id="15440" name="CuadroTexto 64">
                      <a:extLst>
                        <a:ext uri="{FF2B5EF4-FFF2-40B4-BE49-F238E27FC236}">
                          <a16:creationId xmlns:a16="http://schemas.microsoft.com/office/drawing/2014/main" id="{B408D81E-7DDD-F77E-219E-85DEA5B5DAFE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413937" y="4492775"/>
                      <a:ext cx="2773031" cy="49417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9pPr>
                    </a:lstStyle>
                    <a:p>
                      <a:pPr eaLnBrk="1" hangingPunct="1"/>
                      <a:r>
                        <a:rPr lang="es-CL" altLang="es-CL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Áreas de conservación de Pueblos Indígenas.</a:t>
                      </a:r>
                      <a:endParaRPr lang="es-CL" altLang="es-CL" sz="1200"/>
                    </a:p>
                  </p:txBody>
                </p:sp>
              </p:grpSp>
              <p:grpSp>
                <p:nvGrpSpPr>
                  <p:cNvPr id="15383" name="Grupo 73">
                    <a:extLst>
                      <a:ext uri="{FF2B5EF4-FFF2-40B4-BE49-F238E27FC236}">
                        <a16:creationId xmlns:a16="http://schemas.microsoft.com/office/drawing/2014/main" id="{480CF64B-0DEA-5D23-CFF8-13530518C76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7061204" y="1252224"/>
                    <a:ext cx="3252619" cy="742551"/>
                    <a:chOff x="8401812" y="1940562"/>
                    <a:chExt cx="3252619" cy="742551"/>
                  </a:xfrm>
                </p:grpSpPr>
                <p:grpSp>
                  <p:nvGrpSpPr>
                    <p:cNvPr id="15435" name="Grupo 67">
                      <a:extLst>
                        <a:ext uri="{FF2B5EF4-FFF2-40B4-BE49-F238E27FC236}">
                          <a16:creationId xmlns:a16="http://schemas.microsoft.com/office/drawing/2014/main" id="{8E3E433D-7712-C3CD-3AB2-824ADDAF1F08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 rot="10800000">
                      <a:off x="8401812" y="1940562"/>
                      <a:ext cx="3252618" cy="729205"/>
                      <a:chOff x="316349" y="332083"/>
                      <a:chExt cx="3482628" cy="721895"/>
                    </a:xfrm>
                  </p:grpSpPr>
                  <p:sp>
                    <p:nvSpPr>
                      <p:cNvPr id="70" name="Terminador 69">
                        <a:extLst>
                          <a:ext uri="{FF2B5EF4-FFF2-40B4-BE49-F238E27FC236}">
                            <a16:creationId xmlns:a16="http://schemas.microsoft.com/office/drawing/2014/main" id="{11984A87-AC50-252A-373C-6C1F8CE9AB9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16582" y="334659"/>
                        <a:ext cx="3301731" cy="721550"/>
                      </a:xfrm>
                      <a:prstGeom prst="flowChartTerminator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  <a:alpha val="26742"/>
                        </a:schemeClr>
                      </a:solidFill>
                      <a:ln>
                        <a:solidFill>
                          <a:schemeClr val="tx2">
                            <a:lumMod val="10000"/>
                            <a:lumOff val="9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s-CL" dirty="0"/>
                      </a:p>
                    </p:txBody>
                  </p:sp>
                  <p:sp>
                    <p:nvSpPr>
                      <p:cNvPr id="71" name="Elipse 70">
                        <a:extLst>
                          <a:ext uri="{FF2B5EF4-FFF2-40B4-BE49-F238E27FC236}">
                            <a16:creationId xmlns:a16="http://schemas.microsoft.com/office/drawing/2014/main" id="{1B33FBC4-E3ED-D658-5751-411ABE7D7B1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>
                        <a:off x="3072718" y="390163"/>
                        <a:ext cx="725114" cy="654271"/>
                      </a:xfrm>
                      <a:prstGeom prst="ellipse">
                        <a:avLst/>
                      </a:prstGeom>
                      <a:solidFill>
                        <a:schemeClr val="accent6">
                          <a:lumMod val="7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es-CL" b="1" dirty="0"/>
                          <a:t>1</a:t>
                        </a:r>
                      </a:p>
                    </p:txBody>
                  </p:sp>
                </p:grpSp>
                <p:sp>
                  <p:nvSpPr>
                    <p:cNvPr id="15436" name="CuadroTexto 72">
                      <a:extLst>
                        <a:ext uri="{FF2B5EF4-FFF2-40B4-BE49-F238E27FC236}">
                          <a16:creationId xmlns:a16="http://schemas.microsoft.com/office/drawing/2014/main" id="{6E8737E7-3102-20EB-DFBF-BE6F70CCB061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026663" y="1991263"/>
                      <a:ext cx="2627768" cy="6918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9pPr>
                    </a:lstStyle>
                    <a:p>
                      <a:pPr eaLnBrk="1" hangingPunct="1"/>
                      <a:r>
                        <a:rPr lang="es-CL" altLang="es-CL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Comités regionales públicos-privados de carácter consultivo del Sistema Nacional de Áreas Protegidas. </a:t>
                      </a:r>
                      <a:endParaRPr lang="es-CL" altLang="es-CL" sz="1200"/>
                    </a:p>
                  </p:txBody>
                </p:sp>
              </p:grpSp>
              <p:grpSp>
                <p:nvGrpSpPr>
                  <p:cNvPr id="15384" name="Grupo 81">
                    <a:extLst>
                      <a:ext uri="{FF2B5EF4-FFF2-40B4-BE49-F238E27FC236}">
                        <a16:creationId xmlns:a16="http://schemas.microsoft.com/office/drawing/2014/main" id="{ABDF3ED7-C348-21A1-DC97-6C5E78EC7E6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184754" y="2381074"/>
                    <a:ext cx="3264365" cy="729205"/>
                    <a:chOff x="8397538" y="2973512"/>
                    <a:chExt cx="3264365" cy="729205"/>
                  </a:xfrm>
                </p:grpSpPr>
                <p:grpSp>
                  <p:nvGrpSpPr>
                    <p:cNvPr id="15429" name="Grupo 74">
                      <a:extLst>
                        <a:ext uri="{FF2B5EF4-FFF2-40B4-BE49-F238E27FC236}">
                          <a16:creationId xmlns:a16="http://schemas.microsoft.com/office/drawing/2014/main" id="{D1337E46-2883-9F1F-EA08-629B56F1D912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397538" y="2973512"/>
                      <a:ext cx="3264365" cy="729205"/>
                      <a:chOff x="8401812" y="1940562"/>
                      <a:chExt cx="3264365" cy="729205"/>
                    </a:xfrm>
                  </p:grpSpPr>
                  <p:grpSp>
                    <p:nvGrpSpPr>
                      <p:cNvPr id="15431" name="Grupo 75">
                        <a:extLst>
                          <a:ext uri="{FF2B5EF4-FFF2-40B4-BE49-F238E27FC236}">
                            <a16:creationId xmlns:a16="http://schemas.microsoft.com/office/drawing/2014/main" id="{940382CF-316D-C9D3-D380-0A9B499EBC27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 rot="10800000">
                        <a:off x="8401812" y="1940562"/>
                        <a:ext cx="3096732" cy="729205"/>
                        <a:chOff x="483259" y="332083"/>
                        <a:chExt cx="3315718" cy="721895"/>
                      </a:xfrm>
                    </p:grpSpPr>
                    <p:sp>
                      <p:nvSpPr>
                        <p:cNvPr id="78" name="Terminador 77">
                          <a:extLst>
                            <a:ext uri="{FF2B5EF4-FFF2-40B4-BE49-F238E27FC236}">
                              <a16:creationId xmlns:a16="http://schemas.microsoft.com/office/drawing/2014/main" id="{F877DE42-F194-4986-4AF1-DB539B79EC7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2952" y="333708"/>
                          <a:ext cx="3136293" cy="721549"/>
                        </a:xfrm>
                        <a:prstGeom prst="flowChartTerminator">
                          <a:avLst/>
                        </a:prstGeom>
                        <a:solidFill>
                          <a:schemeClr val="accent1">
                            <a:lumMod val="20000"/>
                            <a:lumOff val="80000"/>
                            <a:alpha val="26742"/>
                          </a:schemeClr>
                        </a:solidFill>
                        <a:ln>
                          <a:solidFill>
                            <a:schemeClr val="tx2">
                              <a:lumMod val="10000"/>
                              <a:lumOff val="9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s-CL" dirty="0"/>
                        </a:p>
                      </p:txBody>
                    </p:sp>
                    <p:sp>
                      <p:nvSpPr>
                        <p:cNvPr id="79" name="Elipse 78">
                          <a:extLst>
                            <a:ext uri="{FF2B5EF4-FFF2-40B4-BE49-F238E27FC236}">
                              <a16:creationId xmlns:a16="http://schemas.microsoft.com/office/drawing/2014/main" id="{1FC1AE18-BB41-C310-916F-377AF54F51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10800000">
                          <a:off x="3073649" y="387530"/>
                          <a:ext cx="725114" cy="654271"/>
                        </a:xfrm>
                        <a:prstGeom prst="ellipse">
                          <a:avLst/>
                        </a:prstGeom>
                        <a:solidFill>
                          <a:schemeClr val="accent6">
                            <a:lumMod val="75000"/>
                          </a:schemeClr>
                        </a:solidFill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es-CL" b="1" dirty="0"/>
                            <a:t>2</a:t>
                          </a:r>
                        </a:p>
                      </p:txBody>
                    </p:sp>
                  </p:grpSp>
                  <p:sp>
                    <p:nvSpPr>
                      <p:cNvPr id="15432" name="CuadroTexto 76">
                        <a:extLst>
                          <a:ext uri="{FF2B5EF4-FFF2-40B4-BE49-F238E27FC236}">
                            <a16:creationId xmlns:a16="http://schemas.microsoft.com/office/drawing/2014/main" id="{1DD923BC-CE56-D1D7-550C-B3949070C198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038409" y="2000649"/>
                        <a:ext cx="2627768" cy="276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9pPr>
                      </a:lstStyle>
                      <a:p>
                        <a:pPr eaLnBrk="1" hangingPunct="1"/>
                        <a:endParaRPr lang="es-CL" altLang="es-CL" sz="1200"/>
                      </a:p>
                    </p:txBody>
                  </p:sp>
                </p:grpSp>
                <p:sp>
                  <p:nvSpPr>
                    <p:cNvPr id="15430" name="CuadroTexto 80">
                      <a:extLst>
                        <a:ext uri="{FF2B5EF4-FFF2-40B4-BE49-F238E27FC236}">
                          <a16:creationId xmlns:a16="http://schemas.microsoft.com/office/drawing/2014/main" id="{46E1E171-294B-CB9F-D423-F4DB47B2CDE4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079450" y="3078025"/>
                      <a:ext cx="2419094" cy="49417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9pPr>
                    </a:lstStyle>
                    <a:p>
                      <a:pPr eaLnBrk="1" hangingPunct="1"/>
                      <a:r>
                        <a:rPr lang="es-CL" altLang="es-CL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Permiso en Áreas Protegidas del Estado. </a:t>
                      </a:r>
                      <a:endParaRPr lang="es-CL" altLang="es-CL" sz="1200"/>
                    </a:p>
                  </p:txBody>
                </p:sp>
              </p:grpSp>
              <p:grpSp>
                <p:nvGrpSpPr>
                  <p:cNvPr id="15385" name="Grupo 91">
                    <a:extLst>
                      <a:ext uri="{FF2B5EF4-FFF2-40B4-BE49-F238E27FC236}">
                        <a16:creationId xmlns:a16="http://schemas.microsoft.com/office/drawing/2014/main" id="{F35BBB04-B08E-578D-EB08-8A8AA712129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401846" y="3485204"/>
                    <a:ext cx="3264365" cy="729205"/>
                    <a:chOff x="8475736" y="3957779"/>
                    <a:chExt cx="3264365" cy="729205"/>
                  </a:xfrm>
                </p:grpSpPr>
                <p:grpSp>
                  <p:nvGrpSpPr>
                    <p:cNvPr id="15421" name="Grupo 82">
                      <a:extLst>
                        <a:ext uri="{FF2B5EF4-FFF2-40B4-BE49-F238E27FC236}">
                          <a16:creationId xmlns:a16="http://schemas.microsoft.com/office/drawing/2014/main" id="{ADBFDC57-905B-A8B9-C5C1-923A99DE3B65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475736" y="3957779"/>
                      <a:ext cx="3264365" cy="729205"/>
                      <a:chOff x="8397538" y="2973512"/>
                      <a:chExt cx="3264365" cy="729205"/>
                    </a:xfrm>
                  </p:grpSpPr>
                  <p:grpSp>
                    <p:nvGrpSpPr>
                      <p:cNvPr id="15423" name="Grupo 83">
                        <a:extLst>
                          <a:ext uri="{FF2B5EF4-FFF2-40B4-BE49-F238E27FC236}">
                            <a16:creationId xmlns:a16="http://schemas.microsoft.com/office/drawing/2014/main" id="{CA2C46D0-5C8E-B082-EAC4-B54A7D9E2DAF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397538" y="2973512"/>
                        <a:ext cx="3264365" cy="729205"/>
                        <a:chOff x="8401812" y="1940562"/>
                        <a:chExt cx="3264365" cy="729205"/>
                      </a:xfrm>
                    </p:grpSpPr>
                    <p:grpSp>
                      <p:nvGrpSpPr>
                        <p:cNvPr id="15425" name="Grupo 85">
                          <a:extLst>
                            <a:ext uri="{FF2B5EF4-FFF2-40B4-BE49-F238E27FC236}">
                              <a16:creationId xmlns:a16="http://schemas.microsoft.com/office/drawing/2014/main" id="{4A9110E9-29D8-EF2A-90BA-8D38016B0893}"/>
                            </a:ext>
                          </a:extLst>
                        </p:cNvPr>
                        <p:cNvGrpSpPr>
                          <a:grpSpLocks/>
                        </p:cNvGrpSpPr>
                        <p:nvPr/>
                      </p:nvGrpSpPr>
                      <p:grpSpPr bwMode="auto">
                        <a:xfrm rot="10800000">
                          <a:off x="8401812" y="1940562"/>
                          <a:ext cx="3096732" cy="729205"/>
                          <a:chOff x="483259" y="332083"/>
                          <a:chExt cx="3315718" cy="721895"/>
                        </a:xfrm>
                      </p:grpSpPr>
                      <p:sp>
                        <p:nvSpPr>
                          <p:cNvPr id="88" name="Terminador 87">
                            <a:extLst>
                              <a:ext uri="{FF2B5EF4-FFF2-40B4-BE49-F238E27FC236}">
                                <a16:creationId xmlns:a16="http://schemas.microsoft.com/office/drawing/2014/main" id="{CE57808B-A3E5-3730-B5CB-EDEA7FB387D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83078" y="331831"/>
                            <a:ext cx="3136293" cy="721550"/>
                          </a:xfrm>
                          <a:prstGeom prst="flowChartTerminator">
                            <a:avLst/>
                          </a:prstGeom>
                          <a:solidFill>
                            <a:schemeClr val="accent1">
                              <a:lumMod val="20000"/>
                              <a:lumOff val="80000"/>
                              <a:alpha val="26742"/>
                            </a:schemeClr>
                          </a:solidFill>
                          <a:ln>
                            <a:solidFill>
                              <a:schemeClr val="tx2">
                                <a:lumMod val="10000"/>
                                <a:lumOff val="9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eaLnBrk="1" fontAlgn="auto" hangingPunct="1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es-CL" dirty="0"/>
                          </a:p>
                        </p:txBody>
                      </p:sp>
                      <p:sp>
                        <p:nvSpPr>
                          <p:cNvPr id="89" name="Elipse 88">
                            <a:extLst>
                              <a:ext uri="{FF2B5EF4-FFF2-40B4-BE49-F238E27FC236}">
                                <a16:creationId xmlns:a16="http://schemas.microsoft.com/office/drawing/2014/main" id="{1E9E4D13-CCDC-2D0C-3452-2410CC1E982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rot="10800000">
                            <a:off x="3073776" y="387335"/>
                            <a:ext cx="725114" cy="654271"/>
                          </a:xfrm>
                          <a:prstGeom prst="ellipse">
                            <a:avLst/>
                          </a:prstGeom>
                          <a:solidFill>
                            <a:schemeClr val="accent6">
                              <a:lumMod val="75000"/>
                            </a:schemeClr>
                          </a:solidFill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eaLnBrk="1" fontAlgn="auto" hangingPunct="1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r>
                              <a:rPr lang="es-CL" b="1" dirty="0"/>
                              <a:t>8</a:t>
                            </a:r>
                          </a:p>
                        </p:txBody>
                      </p:sp>
                    </p:grpSp>
                    <p:sp>
                      <p:nvSpPr>
                        <p:cNvPr id="15426" name="CuadroTexto 86">
                          <a:extLst>
                            <a:ext uri="{FF2B5EF4-FFF2-40B4-BE49-F238E27FC236}">
                              <a16:creationId xmlns:a16="http://schemas.microsoft.com/office/drawing/2014/main" id="{5F290FF7-CB86-E010-5974-D6E11829CFD7}"/>
                            </a:ext>
                          </a:extLst>
                        </p:cNvPr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038409" y="2000649"/>
                          <a:ext cx="2627768" cy="2769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>
                          <a:spAutoFit/>
                        </a:bodyPr>
                        <a:lstStyle>
                          <a:lvl1pPr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1pPr>
                          <a:lvl2pPr marL="742950" indent="-285750"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2pPr>
                          <a:lvl3pPr marL="1143000" indent="-228600"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3pPr>
                          <a:lvl4pPr marL="1600200" indent="-228600"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4pPr>
                          <a:lvl5pPr marL="2057400" indent="-228600"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5pPr>
                          <a:lvl6pPr marL="25146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6pPr>
                          <a:lvl7pPr marL="29718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7pPr>
                          <a:lvl8pPr marL="34290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8pPr>
                          <a:lvl9pPr marL="38862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9pPr>
                        </a:lstStyle>
                        <a:p>
                          <a:pPr eaLnBrk="1" hangingPunct="1"/>
                          <a:endParaRPr lang="es-CL" altLang="es-CL" sz="1200"/>
                        </a:p>
                      </p:txBody>
                    </p:sp>
                  </p:grpSp>
                  <p:sp>
                    <p:nvSpPr>
                      <p:cNvPr id="15424" name="CuadroTexto 84">
                        <a:extLst>
                          <a:ext uri="{FF2B5EF4-FFF2-40B4-BE49-F238E27FC236}">
                            <a16:creationId xmlns:a16="http://schemas.microsoft.com/office/drawing/2014/main" id="{1458228F-0554-B03A-D7BA-E6683CF9F012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079450" y="3078025"/>
                        <a:ext cx="2419094" cy="276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9pPr>
                      </a:lstStyle>
                      <a:p>
                        <a:pPr eaLnBrk="1" hangingPunct="1"/>
                        <a:endParaRPr lang="es-CL" altLang="es-CL" sz="1200"/>
                      </a:p>
                    </p:txBody>
                  </p:sp>
                </p:grpSp>
                <p:sp>
                  <p:nvSpPr>
                    <p:cNvPr id="15422" name="CuadroTexto 90">
                      <a:extLst>
                        <a:ext uri="{FF2B5EF4-FFF2-40B4-BE49-F238E27FC236}">
                          <a16:creationId xmlns:a16="http://schemas.microsoft.com/office/drawing/2014/main" id="{4702B697-4D96-5CAA-2409-FCAF81DC70AB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132853" y="3988169"/>
                      <a:ext cx="2468683" cy="6918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9pPr>
                    </a:lstStyle>
                    <a:p>
                      <a:pPr eaLnBrk="1" hangingPunct="1"/>
                      <a:r>
                        <a:rPr lang="es-CL" altLang="es-CL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Creación, modificación, y desafectación de áreas protegidas privadas. </a:t>
                      </a:r>
                      <a:endParaRPr lang="es-CL" altLang="es-CL" sz="1200"/>
                    </a:p>
                  </p:txBody>
                </p:sp>
              </p:grpSp>
              <p:grpSp>
                <p:nvGrpSpPr>
                  <p:cNvPr id="15386" name="Grupo 103">
                    <a:extLst>
                      <a:ext uri="{FF2B5EF4-FFF2-40B4-BE49-F238E27FC236}">
                        <a16:creationId xmlns:a16="http://schemas.microsoft.com/office/drawing/2014/main" id="{50AA6F6A-58F7-4C9E-F124-5FBEED59DB0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083548" y="4872642"/>
                    <a:ext cx="3264365" cy="729205"/>
                    <a:chOff x="8516864" y="4974744"/>
                    <a:chExt cx="3264365" cy="729205"/>
                  </a:xfrm>
                </p:grpSpPr>
                <p:grpSp>
                  <p:nvGrpSpPr>
                    <p:cNvPr id="15411" name="Grupo 92">
                      <a:extLst>
                        <a:ext uri="{FF2B5EF4-FFF2-40B4-BE49-F238E27FC236}">
                          <a16:creationId xmlns:a16="http://schemas.microsoft.com/office/drawing/2014/main" id="{35C28C63-339E-2AC0-49DC-3ADAF878DA7E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516864" y="4974744"/>
                      <a:ext cx="3264365" cy="729205"/>
                      <a:chOff x="8475736" y="3957779"/>
                      <a:chExt cx="3264365" cy="729205"/>
                    </a:xfrm>
                  </p:grpSpPr>
                  <p:grpSp>
                    <p:nvGrpSpPr>
                      <p:cNvPr id="15413" name="Grupo 93">
                        <a:extLst>
                          <a:ext uri="{FF2B5EF4-FFF2-40B4-BE49-F238E27FC236}">
                            <a16:creationId xmlns:a16="http://schemas.microsoft.com/office/drawing/2014/main" id="{815FF66D-B4AC-1A5C-7DDA-6324862F7F19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475736" y="3957779"/>
                        <a:ext cx="3264365" cy="729205"/>
                        <a:chOff x="8397538" y="2973512"/>
                        <a:chExt cx="3264365" cy="729205"/>
                      </a:xfrm>
                    </p:grpSpPr>
                    <p:grpSp>
                      <p:nvGrpSpPr>
                        <p:cNvPr id="15415" name="Grupo 95">
                          <a:extLst>
                            <a:ext uri="{FF2B5EF4-FFF2-40B4-BE49-F238E27FC236}">
                              <a16:creationId xmlns:a16="http://schemas.microsoft.com/office/drawing/2014/main" id="{03D36655-1DC1-3661-C6E8-8F6E96BA712C}"/>
                            </a:ext>
                          </a:extLst>
                        </p:cNvPr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8397538" y="2973512"/>
                          <a:ext cx="3264365" cy="729205"/>
                          <a:chOff x="8401812" y="1940562"/>
                          <a:chExt cx="3264365" cy="729205"/>
                        </a:xfrm>
                      </p:grpSpPr>
                      <p:grpSp>
                        <p:nvGrpSpPr>
                          <p:cNvPr id="15417" name="Grupo 97">
                            <a:extLst>
                              <a:ext uri="{FF2B5EF4-FFF2-40B4-BE49-F238E27FC236}">
                                <a16:creationId xmlns:a16="http://schemas.microsoft.com/office/drawing/2014/main" id="{3E609758-68CD-C5F5-F9EA-54194B463166}"/>
                              </a:ext>
                            </a:extLst>
                          </p:cNvPr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10800000">
                            <a:off x="8401812" y="1940562"/>
                            <a:ext cx="3096732" cy="729205"/>
                            <a:chOff x="483259" y="332083"/>
                            <a:chExt cx="3315718" cy="721895"/>
                          </a:xfrm>
                        </p:grpSpPr>
                        <p:sp>
                          <p:nvSpPr>
                            <p:cNvPr id="100" name="Terminador 99">
                              <a:extLst>
                                <a:ext uri="{FF2B5EF4-FFF2-40B4-BE49-F238E27FC236}">
                                  <a16:creationId xmlns:a16="http://schemas.microsoft.com/office/drawing/2014/main" id="{B8D90B1D-4DAC-F58B-04D2-5D9991510B9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483708" y="332903"/>
                              <a:ext cx="3134533" cy="721550"/>
                            </a:xfrm>
                            <a:prstGeom prst="flowChartTerminator">
                              <a:avLst/>
                            </a:prstGeom>
                            <a:solidFill>
                              <a:schemeClr val="accent1">
                                <a:lumMod val="20000"/>
                                <a:lumOff val="80000"/>
                                <a:alpha val="26742"/>
                              </a:schemeClr>
                            </a:solidFill>
                            <a:ln>
                              <a:solidFill>
                                <a:schemeClr val="tx2">
                                  <a:lumMod val="10000"/>
                                  <a:lumOff val="90000"/>
                                </a:schemeClr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anchor="ctr"/>
                            <a:lstStyle/>
                            <a:p>
                              <a:pPr algn="ctr" eaLnBrk="1" fontAlgn="auto" hangingPunct="1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defRPr/>
                              </a:pPr>
                              <a:endParaRPr lang="es-CL" dirty="0"/>
                            </a:p>
                          </p:txBody>
                        </p:sp>
                        <p:sp>
                          <p:nvSpPr>
                            <p:cNvPr id="101" name="Elipse 100">
                              <a:extLst>
                                <a:ext uri="{FF2B5EF4-FFF2-40B4-BE49-F238E27FC236}">
                                  <a16:creationId xmlns:a16="http://schemas.microsoft.com/office/drawing/2014/main" id="{67F8BCCE-C8D6-A267-A66C-C01B0A0BFDE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 rot="10594777">
                              <a:off x="3070885" y="388407"/>
                              <a:ext cx="725114" cy="654271"/>
                            </a:xfrm>
                            <a:prstGeom prst="ellipse">
                              <a:avLst/>
                            </a:prstGeom>
                            <a:solidFill>
                              <a:schemeClr val="accent6">
                                <a:lumMod val="75000"/>
                              </a:schemeClr>
                            </a:solidFill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anchor="ctr"/>
                            <a:lstStyle/>
                            <a:p>
                              <a:pPr algn="ctr" eaLnBrk="1" fontAlgn="auto" hangingPunct="1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defRPr/>
                              </a:pPr>
                              <a:r>
                                <a:rPr lang="es-CL" b="1" dirty="0"/>
                                <a:t>3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15418" name="CuadroTexto 98">
                            <a:extLst>
                              <a:ext uri="{FF2B5EF4-FFF2-40B4-BE49-F238E27FC236}">
                                <a16:creationId xmlns:a16="http://schemas.microsoft.com/office/drawing/2014/main" id="{EC028147-07D3-0A88-C52D-3F90F5A3B978}"/>
                              </a:ext>
                            </a:extLst>
                          </p:cNvPr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038409" y="2000649"/>
                            <a:ext cx="2627768" cy="27699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>
                            <a:spAutoFit/>
                          </a:bodyPr>
                          <a:lstStyle>
                            <a:lvl1pPr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1pPr>
                            <a:lvl2pPr marL="742950" indent="-285750"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2pPr>
                            <a:lvl3pPr marL="1143000" indent="-228600"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3pPr>
                            <a:lvl4pPr marL="1600200" indent="-228600"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4pPr>
                            <a:lvl5pPr marL="2057400" indent="-228600"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5pPr>
                            <a:lvl6pPr marL="2514600" indent="-228600" fontAlgn="base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6pPr>
                            <a:lvl7pPr marL="2971800" indent="-228600" fontAlgn="base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7pPr>
                            <a:lvl8pPr marL="3429000" indent="-228600" fontAlgn="base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8pPr>
                            <a:lvl9pPr marL="3886200" indent="-228600" fontAlgn="base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9pPr>
                          </a:lstStyle>
                          <a:p>
                            <a:pPr eaLnBrk="1" hangingPunct="1"/>
                            <a:endParaRPr lang="es-CL" altLang="es-CL" sz="1200"/>
                          </a:p>
                        </p:txBody>
                      </p:sp>
                    </p:grpSp>
                    <p:sp>
                      <p:nvSpPr>
                        <p:cNvPr id="15416" name="CuadroTexto 96">
                          <a:extLst>
                            <a:ext uri="{FF2B5EF4-FFF2-40B4-BE49-F238E27FC236}">
                              <a16:creationId xmlns:a16="http://schemas.microsoft.com/office/drawing/2014/main" id="{BC4B466D-73CE-BFAD-A318-CD3A5B8EAFF9}"/>
                            </a:ext>
                          </a:extLst>
                        </p:cNvPr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079450" y="3078025"/>
                          <a:ext cx="2419094" cy="2769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>
                          <a:spAutoFit/>
                        </a:bodyPr>
                        <a:lstStyle>
                          <a:lvl1pPr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1pPr>
                          <a:lvl2pPr marL="742950" indent="-285750"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2pPr>
                          <a:lvl3pPr marL="1143000" indent="-228600"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3pPr>
                          <a:lvl4pPr marL="1600200" indent="-228600"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4pPr>
                          <a:lvl5pPr marL="2057400" indent="-228600"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5pPr>
                          <a:lvl6pPr marL="25146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6pPr>
                          <a:lvl7pPr marL="29718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7pPr>
                          <a:lvl8pPr marL="34290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8pPr>
                          <a:lvl9pPr marL="38862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9pPr>
                        </a:lstStyle>
                        <a:p>
                          <a:pPr eaLnBrk="1" hangingPunct="1"/>
                          <a:endParaRPr lang="es-CL" altLang="es-CL" sz="1200"/>
                        </a:p>
                      </p:txBody>
                    </p:sp>
                  </p:grpSp>
                  <p:sp>
                    <p:nvSpPr>
                      <p:cNvPr id="15414" name="CuadroTexto 94">
                        <a:extLst>
                          <a:ext uri="{FF2B5EF4-FFF2-40B4-BE49-F238E27FC236}">
                            <a16:creationId xmlns:a16="http://schemas.microsoft.com/office/drawing/2014/main" id="{52F32C2C-A129-503B-AC03-B1E6B0BED60D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12333" y="4025465"/>
                        <a:ext cx="2468683" cy="276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9pPr>
                      </a:lstStyle>
                      <a:p>
                        <a:pPr eaLnBrk="1" hangingPunct="1"/>
                        <a:endParaRPr lang="es-CL" altLang="es-CL" sz="1200"/>
                      </a:p>
                    </p:txBody>
                  </p:sp>
                </p:grpSp>
                <p:sp>
                  <p:nvSpPr>
                    <p:cNvPr id="15412" name="CuadroTexto 102">
                      <a:extLst>
                        <a:ext uri="{FF2B5EF4-FFF2-40B4-BE49-F238E27FC236}">
                          <a16:creationId xmlns:a16="http://schemas.microsoft.com/office/drawing/2014/main" id="{2E1055FB-C64E-036A-94D4-278702A5293F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313033" y="5096195"/>
                      <a:ext cx="2190579" cy="49417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9pPr>
                    </a:lstStyle>
                    <a:p>
                      <a:pPr eaLnBrk="1" hangingPunct="1"/>
                      <a:r>
                        <a:rPr lang="es-CL" altLang="es-CL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Infracción dentro y fuera de áreas protegidas.</a:t>
                      </a:r>
                      <a:endParaRPr lang="es-CL" altLang="es-CL" sz="1200"/>
                    </a:p>
                  </p:txBody>
                </p:sp>
              </p:grpSp>
              <p:grpSp>
                <p:nvGrpSpPr>
                  <p:cNvPr id="15387" name="Grupo 117">
                    <a:extLst>
                      <a:ext uri="{FF2B5EF4-FFF2-40B4-BE49-F238E27FC236}">
                        <a16:creationId xmlns:a16="http://schemas.microsoft.com/office/drawing/2014/main" id="{CF1634EC-2706-3BDD-5132-36853EBF55E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7108482" y="6078221"/>
                    <a:ext cx="3264365" cy="733287"/>
                    <a:chOff x="8656814" y="5874303"/>
                    <a:chExt cx="3264365" cy="733287"/>
                  </a:xfrm>
                </p:grpSpPr>
                <p:grpSp>
                  <p:nvGrpSpPr>
                    <p:cNvPr id="15399" name="Grupo 104">
                      <a:extLst>
                        <a:ext uri="{FF2B5EF4-FFF2-40B4-BE49-F238E27FC236}">
                          <a16:creationId xmlns:a16="http://schemas.microsoft.com/office/drawing/2014/main" id="{692FD614-A7AE-FF2E-48D4-5CD16A0D1C41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656814" y="5874303"/>
                      <a:ext cx="3264365" cy="729205"/>
                      <a:chOff x="8516864" y="4974744"/>
                      <a:chExt cx="3264365" cy="729205"/>
                    </a:xfrm>
                  </p:grpSpPr>
                  <p:grpSp>
                    <p:nvGrpSpPr>
                      <p:cNvPr id="15401" name="Grupo 105">
                        <a:extLst>
                          <a:ext uri="{FF2B5EF4-FFF2-40B4-BE49-F238E27FC236}">
                            <a16:creationId xmlns:a16="http://schemas.microsoft.com/office/drawing/2014/main" id="{9A459E7B-5D71-62C0-1F27-578597A430CB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516864" y="4974744"/>
                        <a:ext cx="3264365" cy="729205"/>
                        <a:chOff x="8475736" y="3957779"/>
                        <a:chExt cx="3264365" cy="729205"/>
                      </a:xfrm>
                    </p:grpSpPr>
                    <p:grpSp>
                      <p:nvGrpSpPr>
                        <p:cNvPr id="15403" name="Grupo 107">
                          <a:extLst>
                            <a:ext uri="{FF2B5EF4-FFF2-40B4-BE49-F238E27FC236}">
                              <a16:creationId xmlns:a16="http://schemas.microsoft.com/office/drawing/2014/main" id="{A7BECC24-F040-6498-9F25-40078EE2F439}"/>
                            </a:ext>
                          </a:extLst>
                        </p:cNvPr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8475736" y="3957779"/>
                          <a:ext cx="3264365" cy="729205"/>
                          <a:chOff x="8397538" y="2973512"/>
                          <a:chExt cx="3264365" cy="729205"/>
                        </a:xfrm>
                      </p:grpSpPr>
                      <p:grpSp>
                        <p:nvGrpSpPr>
                          <p:cNvPr id="15405" name="Grupo 109">
                            <a:extLst>
                              <a:ext uri="{FF2B5EF4-FFF2-40B4-BE49-F238E27FC236}">
                                <a16:creationId xmlns:a16="http://schemas.microsoft.com/office/drawing/2014/main" id="{0ECC0EF5-98A1-1A52-924A-CE5E2E74A9AC}"/>
                              </a:ext>
                            </a:extLst>
                          </p:cNvPr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8397538" y="2973512"/>
                            <a:ext cx="3264365" cy="729205"/>
                            <a:chOff x="8401812" y="1940562"/>
                            <a:chExt cx="3264365" cy="729205"/>
                          </a:xfrm>
                        </p:grpSpPr>
                        <p:grpSp>
                          <p:nvGrpSpPr>
                            <p:cNvPr id="15407" name="Grupo 111">
                              <a:extLst>
                                <a:ext uri="{FF2B5EF4-FFF2-40B4-BE49-F238E27FC236}">
                                  <a16:creationId xmlns:a16="http://schemas.microsoft.com/office/drawing/2014/main" id="{F744BF1B-AF7E-E60F-044D-6FBF098FC9EE}"/>
                                </a:ext>
                              </a:extLst>
                            </p:cNvPr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 rot="10800000">
                              <a:off x="8401812" y="1940562"/>
                              <a:ext cx="3096732" cy="729205"/>
                              <a:chOff x="483259" y="332083"/>
                              <a:chExt cx="3315718" cy="721895"/>
                            </a:xfrm>
                          </p:grpSpPr>
                          <p:sp>
                            <p:nvSpPr>
                              <p:cNvPr id="114" name="Terminador 113">
                                <a:extLst>
                                  <a:ext uri="{FF2B5EF4-FFF2-40B4-BE49-F238E27FC236}">
                                    <a16:creationId xmlns:a16="http://schemas.microsoft.com/office/drawing/2014/main" id="{A18560AE-E64D-F475-BC80-FE578216BBCC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485122" y="332225"/>
                                <a:ext cx="3136293" cy="721550"/>
                              </a:xfrm>
                              <a:prstGeom prst="flowChartTerminator">
                                <a:avLst/>
                              </a:prstGeom>
                              <a:solidFill>
                                <a:schemeClr val="accent1">
                                  <a:lumMod val="20000"/>
                                  <a:lumOff val="80000"/>
                                  <a:alpha val="26742"/>
                                </a:schemeClr>
                              </a:solidFill>
                              <a:ln>
                                <a:solidFill>
                                  <a:schemeClr val="tx2">
                                    <a:lumMod val="10000"/>
                                    <a:lumOff val="90000"/>
                                  </a:schemeClr>
                                </a:solidFill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anchor="ctr"/>
                              <a:lstStyle/>
                              <a:p>
                                <a:pPr algn="ctr" eaLnBrk="1" fontAlgn="auto" hangingPunct="1"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defRPr/>
                                </a:pPr>
                                <a:endParaRPr lang="es-CL" dirty="0"/>
                              </a:p>
                            </p:txBody>
                          </p:sp>
                          <p:sp>
                            <p:nvSpPr>
                              <p:cNvPr id="115" name="Elipse 114">
                                <a:extLst>
                                  <a:ext uri="{FF2B5EF4-FFF2-40B4-BE49-F238E27FC236}">
                                    <a16:creationId xmlns:a16="http://schemas.microsoft.com/office/drawing/2014/main" id="{0E5C81CA-651E-4ADB-B961-4763B8EE8B63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0800000">
                                <a:off x="3075819" y="387729"/>
                                <a:ext cx="725114" cy="654271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anchor="ctr"/>
                              <a:lstStyle/>
                              <a:p>
                                <a:pPr algn="ctr" eaLnBrk="1" fontAlgn="auto" hangingPunct="1"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defRPr/>
                                </a:pPr>
                                <a:r>
                                  <a:rPr lang="es-CL" b="1" dirty="0"/>
                                  <a:t>1</a:t>
                                </a:r>
                              </a:p>
                            </p:txBody>
                          </p:sp>
                        </p:grpSp>
                        <p:sp>
                          <p:nvSpPr>
                            <p:cNvPr id="15408" name="CuadroTexto 112">
                              <a:extLst>
                                <a:ext uri="{FF2B5EF4-FFF2-40B4-BE49-F238E27FC236}">
                                  <a16:creationId xmlns:a16="http://schemas.microsoft.com/office/drawing/2014/main" id="{4B786DC8-BE5B-72DA-5628-733D4C869264}"/>
                                </a:ext>
                              </a:extLst>
                            </p:cNvPr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9038409" y="2000649"/>
                              <a:ext cx="2627768" cy="276999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>
                              <a:spAutoFit/>
                            </a:bodyPr>
                            <a:lstStyle>
                              <a:lvl1pPr>
                                <a:defRPr>
                                  <a:solidFill>
                                    <a:schemeClr val="tx1"/>
                                  </a:solidFill>
                                  <a:latin typeface="Aptos" panose="020B0004020202020204" pitchFamily="34" charset="0"/>
                                </a:defRPr>
                              </a:lvl1pPr>
                              <a:lvl2pPr marL="742950" indent="-285750">
                                <a:defRPr>
                                  <a:solidFill>
                                    <a:schemeClr val="tx1"/>
                                  </a:solidFill>
                                  <a:latin typeface="Aptos" panose="020B0004020202020204" pitchFamily="34" charset="0"/>
                                </a:defRPr>
                              </a:lvl2pPr>
                              <a:lvl3pPr marL="1143000" indent="-228600">
                                <a:defRPr>
                                  <a:solidFill>
                                    <a:schemeClr val="tx1"/>
                                  </a:solidFill>
                                  <a:latin typeface="Aptos" panose="020B0004020202020204" pitchFamily="34" charset="0"/>
                                </a:defRPr>
                              </a:lvl3pPr>
                              <a:lvl4pPr marL="1600200" indent="-228600">
                                <a:defRPr>
                                  <a:solidFill>
                                    <a:schemeClr val="tx1"/>
                                  </a:solidFill>
                                  <a:latin typeface="Aptos" panose="020B0004020202020204" pitchFamily="34" charset="0"/>
                                </a:defRPr>
                              </a:lvl4pPr>
                              <a:lvl5pPr marL="2057400" indent="-228600">
                                <a:defRPr>
                                  <a:solidFill>
                                    <a:schemeClr val="tx1"/>
                                  </a:solidFill>
                                  <a:latin typeface="Aptos" panose="020B0004020202020204" pitchFamily="34" charset="0"/>
                                </a:defRPr>
                              </a:lvl5pPr>
                              <a:lvl6pPr marL="2514600" indent="-228600" fontAlgn="base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>
                                  <a:solidFill>
                                    <a:schemeClr val="tx1"/>
                                  </a:solidFill>
                                  <a:latin typeface="Aptos" panose="020B0004020202020204" pitchFamily="34" charset="0"/>
                                </a:defRPr>
                              </a:lvl6pPr>
                              <a:lvl7pPr marL="2971800" indent="-228600" fontAlgn="base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>
                                  <a:solidFill>
                                    <a:schemeClr val="tx1"/>
                                  </a:solidFill>
                                  <a:latin typeface="Aptos" panose="020B0004020202020204" pitchFamily="34" charset="0"/>
                                </a:defRPr>
                              </a:lvl7pPr>
                              <a:lvl8pPr marL="3429000" indent="-228600" fontAlgn="base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>
                                  <a:solidFill>
                                    <a:schemeClr val="tx1"/>
                                  </a:solidFill>
                                  <a:latin typeface="Aptos" panose="020B0004020202020204" pitchFamily="34" charset="0"/>
                                </a:defRPr>
                              </a:lvl8pPr>
                              <a:lvl9pPr marL="3886200" indent="-228600" fontAlgn="base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>
                                  <a:solidFill>
                                    <a:schemeClr val="tx1"/>
                                  </a:solidFill>
                                  <a:latin typeface="Aptos" panose="020B0004020202020204" pitchFamily="34" charset="0"/>
                                </a:defRPr>
                              </a:lvl9pPr>
                            </a:lstStyle>
                            <a:p>
                              <a:pPr eaLnBrk="1" hangingPunct="1"/>
                              <a:endParaRPr lang="es-CL" altLang="es-CL" sz="1200"/>
                            </a:p>
                          </p:txBody>
                        </p:sp>
                      </p:grpSp>
                      <p:sp>
                        <p:nvSpPr>
                          <p:cNvPr id="15406" name="CuadroTexto 110">
                            <a:extLst>
                              <a:ext uri="{FF2B5EF4-FFF2-40B4-BE49-F238E27FC236}">
                                <a16:creationId xmlns:a16="http://schemas.microsoft.com/office/drawing/2014/main" id="{8EF0E582-2B2D-7B9E-970C-F768DB5B7E00}"/>
                              </a:ext>
                            </a:extLst>
                          </p:cNvPr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079450" y="3078025"/>
                            <a:ext cx="2419094" cy="27699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>
                            <a:spAutoFit/>
                          </a:bodyPr>
                          <a:lstStyle>
                            <a:lvl1pPr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1pPr>
                            <a:lvl2pPr marL="742950" indent="-285750"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2pPr>
                            <a:lvl3pPr marL="1143000" indent="-228600"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3pPr>
                            <a:lvl4pPr marL="1600200" indent="-228600"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4pPr>
                            <a:lvl5pPr marL="2057400" indent="-228600"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5pPr>
                            <a:lvl6pPr marL="2514600" indent="-228600" fontAlgn="base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6pPr>
                            <a:lvl7pPr marL="2971800" indent="-228600" fontAlgn="base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7pPr>
                            <a:lvl8pPr marL="3429000" indent="-228600" fontAlgn="base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8pPr>
                            <a:lvl9pPr marL="3886200" indent="-228600" fontAlgn="base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>
                                <a:solidFill>
                                  <a:schemeClr val="tx1"/>
                                </a:solidFill>
                                <a:latin typeface="Aptos" panose="020B0004020202020204" pitchFamily="34" charset="0"/>
                              </a:defRPr>
                            </a:lvl9pPr>
                          </a:lstStyle>
                          <a:p>
                            <a:pPr eaLnBrk="1" hangingPunct="1"/>
                            <a:endParaRPr lang="es-CL" altLang="es-CL" sz="1200"/>
                          </a:p>
                        </p:txBody>
                      </p:sp>
                    </p:grpSp>
                    <p:sp>
                      <p:nvSpPr>
                        <p:cNvPr id="15404" name="CuadroTexto 108">
                          <a:extLst>
                            <a:ext uri="{FF2B5EF4-FFF2-40B4-BE49-F238E27FC236}">
                              <a16:creationId xmlns:a16="http://schemas.microsoft.com/office/drawing/2014/main" id="{795B7AA0-E436-313E-55A5-E9ACA21C4C30}"/>
                            </a:ext>
                          </a:extLst>
                        </p:cNvPr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112333" y="4025465"/>
                          <a:ext cx="2468683" cy="2769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>
                          <a:spAutoFit/>
                        </a:bodyPr>
                        <a:lstStyle>
                          <a:lvl1pPr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1pPr>
                          <a:lvl2pPr marL="742950" indent="-285750"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2pPr>
                          <a:lvl3pPr marL="1143000" indent="-228600"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3pPr>
                          <a:lvl4pPr marL="1600200" indent="-228600"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4pPr>
                          <a:lvl5pPr marL="2057400" indent="-228600"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5pPr>
                          <a:lvl6pPr marL="25146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6pPr>
                          <a:lvl7pPr marL="29718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7pPr>
                          <a:lvl8pPr marL="34290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8pPr>
                          <a:lvl9pPr marL="3886200" indent="-22860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>
                              <a:solidFill>
                                <a:schemeClr val="tx1"/>
                              </a:solidFill>
                              <a:latin typeface="Aptos" panose="020B0004020202020204" pitchFamily="34" charset="0"/>
                            </a:defRPr>
                          </a:lvl9pPr>
                        </a:lstStyle>
                        <a:p>
                          <a:pPr eaLnBrk="1" hangingPunct="1"/>
                          <a:endParaRPr lang="es-CL" altLang="es-CL" sz="1200"/>
                        </a:p>
                      </p:txBody>
                    </p:sp>
                  </p:grpSp>
                  <p:sp>
                    <p:nvSpPr>
                      <p:cNvPr id="15402" name="CuadroTexto 106">
                        <a:extLst>
                          <a:ext uri="{FF2B5EF4-FFF2-40B4-BE49-F238E27FC236}">
                            <a16:creationId xmlns:a16="http://schemas.microsoft.com/office/drawing/2014/main" id="{8F64E355-87AC-C119-16AB-460F706628A7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313033" y="5096195"/>
                        <a:ext cx="2190579" cy="276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ptos" panose="020B0004020202020204" pitchFamily="34" charset="0"/>
                          </a:defRPr>
                        </a:lvl9pPr>
                      </a:lstStyle>
                      <a:p>
                        <a:pPr eaLnBrk="1" hangingPunct="1"/>
                        <a:r>
                          <a:rPr lang="es-CL" altLang="es-CL" sz="1200"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s-CL" altLang="es-CL" sz="1200">
                          <a:ea typeface="Calibri" panose="020F0502020204030204" pitchFamily="34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p:grpSp>
                <p:sp>
                  <p:nvSpPr>
                    <p:cNvPr id="15400" name="CuadroTexto 116">
                      <a:extLst>
                        <a:ext uri="{FF2B5EF4-FFF2-40B4-BE49-F238E27FC236}">
                          <a16:creationId xmlns:a16="http://schemas.microsoft.com/office/drawing/2014/main" id="{801B03D0-5613-1D3C-B418-A708C9BBB58C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329774" y="5915740"/>
                      <a:ext cx="2358875" cy="6918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ptos" panose="020B0004020202020204" pitchFamily="34" charset="0"/>
                        </a:defRPr>
                      </a:lvl9pPr>
                    </a:lstStyle>
                    <a:p>
                      <a:pPr eaLnBrk="1" hangingPunct="1"/>
                      <a:r>
                        <a:rPr lang="es-CL" altLang="es-CL" sz="120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Procedimiento y los criterios para la declaración de un sitio prioritario. </a:t>
                      </a:r>
                      <a:endParaRPr lang="es-CL" altLang="es-CL" sz="1200"/>
                    </a:p>
                  </p:txBody>
                </p:sp>
              </p:grpSp>
              <p:cxnSp>
                <p:nvCxnSpPr>
                  <p:cNvPr id="121" name="Conector recto de flecha 120">
                    <a:extLst>
                      <a:ext uri="{FF2B5EF4-FFF2-40B4-BE49-F238E27FC236}">
                        <a16:creationId xmlns:a16="http://schemas.microsoft.com/office/drawing/2014/main" id="{62A76337-E9DE-5D52-53B7-33C637587B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5558246" y="1924460"/>
                    <a:ext cx="167662" cy="239553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prstDash val="sysDot"/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Conector recto de flecha 122">
                    <a:extLst>
                      <a:ext uri="{FF2B5EF4-FFF2-40B4-BE49-F238E27FC236}">
                        <a16:creationId xmlns:a16="http://schemas.microsoft.com/office/drawing/2014/main" id="{CA80ED68-C0E8-A813-21EF-A5C0C31D2F2B}"/>
                      </a:ext>
                    </a:extLst>
                  </p:cNvPr>
                  <p:cNvCxnSpPr>
                    <a:cxnSpLocks/>
                    <a:endCxn id="55" idx="6"/>
                  </p:cNvCxnSpPr>
                  <p:nvPr/>
                </p:nvCxnSpPr>
                <p:spPr>
                  <a:xfrm flipH="1">
                    <a:off x="4195580" y="4559553"/>
                    <a:ext cx="276149" cy="93444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prstDash val="sysDot"/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Conector recto de flecha 124">
                    <a:extLst>
                      <a:ext uri="{FF2B5EF4-FFF2-40B4-BE49-F238E27FC236}">
                        <a16:creationId xmlns:a16="http://schemas.microsoft.com/office/drawing/2014/main" id="{B95FD1A7-165C-91C3-59ED-98FE1D6734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485922" y="5803194"/>
                    <a:ext cx="218618" cy="378869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prstDash val="sysDot"/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Conector recto de flecha 125">
                    <a:extLst>
                      <a:ext uri="{FF2B5EF4-FFF2-40B4-BE49-F238E27FC236}">
                        <a16:creationId xmlns:a16="http://schemas.microsoft.com/office/drawing/2014/main" id="{6307BE73-74DC-D9AC-277F-B85B75C0F2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035974" y="5670675"/>
                    <a:ext cx="309024" cy="445129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prstDash val="sysDot"/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7" name="Conector recto de flecha 126">
                    <a:extLst>
                      <a:ext uri="{FF2B5EF4-FFF2-40B4-BE49-F238E27FC236}">
                        <a16:creationId xmlns:a16="http://schemas.microsoft.com/office/drawing/2014/main" id="{93B18FA8-E766-F730-7B83-765C1CDF58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84416" y="4977498"/>
                    <a:ext cx="175880" cy="84948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prstDash val="sysDot"/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8" name="Conector recto de flecha 127">
                    <a:extLst>
                      <a:ext uri="{FF2B5EF4-FFF2-40B4-BE49-F238E27FC236}">
                        <a16:creationId xmlns:a16="http://schemas.microsoft.com/office/drawing/2014/main" id="{8D5FD773-D82C-9A4F-FFE8-591FB5AA69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8253991" y="3849386"/>
                    <a:ext cx="156155" cy="27183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prstDash val="sysDot"/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9" name="Conector recto de flecha 128">
                    <a:extLst>
                      <a:ext uri="{FF2B5EF4-FFF2-40B4-BE49-F238E27FC236}">
                        <a16:creationId xmlns:a16="http://schemas.microsoft.com/office/drawing/2014/main" id="{CCBCE5E0-825C-D438-37AB-A36E7142EE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8038660" y="2971022"/>
                    <a:ext cx="228481" cy="120626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prstDash val="sysDot"/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Conector recto de flecha 129">
                    <a:extLst>
                      <a:ext uri="{FF2B5EF4-FFF2-40B4-BE49-F238E27FC236}">
                        <a16:creationId xmlns:a16="http://schemas.microsoft.com/office/drawing/2014/main" id="{CA1076C5-B485-C095-E517-FC74BB0650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7128024" y="1931256"/>
                    <a:ext cx="157800" cy="346589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prstDash val="sysDot"/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Conector recto de flecha 130">
                    <a:extLst>
                      <a:ext uri="{FF2B5EF4-FFF2-40B4-BE49-F238E27FC236}">
                        <a16:creationId xmlns:a16="http://schemas.microsoft.com/office/drawing/2014/main" id="{C415D664-986A-8D14-A7F4-E0871659D7CF}"/>
                      </a:ext>
                    </a:extLst>
                  </p:cNvPr>
                  <p:cNvCxnSpPr>
                    <a:cxnSpLocks/>
                    <a:endCxn id="40" idx="6"/>
                  </p:cNvCxnSpPr>
                  <p:nvPr/>
                </p:nvCxnSpPr>
                <p:spPr>
                  <a:xfrm flipH="1" flipV="1">
                    <a:off x="4093668" y="3660801"/>
                    <a:ext cx="304094" cy="11892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prstDash val="sysDot"/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Conector recto de flecha 131">
                    <a:extLst>
                      <a:ext uri="{FF2B5EF4-FFF2-40B4-BE49-F238E27FC236}">
                        <a16:creationId xmlns:a16="http://schemas.microsoft.com/office/drawing/2014/main" id="{A87439A5-5882-486B-912C-779FD41ABD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430636" y="2772243"/>
                    <a:ext cx="267930" cy="244651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prstDash val="sysDot"/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3" name="Conector recto de flecha 132">
                    <a:extLst>
                      <a:ext uri="{FF2B5EF4-FFF2-40B4-BE49-F238E27FC236}">
                        <a16:creationId xmlns:a16="http://schemas.microsoft.com/office/drawing/2014/main" id="{457E4EE7-859D-FC8C-AD16-A47510E210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728154" y="5261225"/>
                    <a:ext cx="184100" cy="214069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prstDash val="sysDot"/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" name="Rectángulo redondeado 7">
                <a:extLst>
                  <a:ext uri="{FF2B5EF4-FFF2-40B4-BE49-F238E27FC236}">
                    <a16:creationId xmlns:a16="http://schemas.microsoft.com/office/drawing/2014/main" id="{247BFC7C-4126-75A1-D6B0-4B96B9F183B9}"/>
                  </a:ext>
                </a:extLst>
              </p:cNvPr>
              <p:cNvSpPr/>
              <p:nvPr/>
            </p:nvSpPr>
            <p:spPr>
              <a:xfrm>
                <a:off x="812139" y="4148470"/>
                <a:ext cx="3246507" cy="836444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n w="28575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9" name="Rectángulo redondeado 8">
                <a:extLst>
                  <a:ext uri="{FF2B5EF4-FFF2-40B4-BE49-F238E27FC236}">
                    <a16:creationId xmlns:a16="http://schemas.microsoft.com/office/drawing/2014/main" id="{88FAC55B-6A21-F4DE-E91D-B8B4DEBE615F}"/>
                  </a:ext>
                </a:extLst>
              </p:cNvPr>
              <p:cNvSpPr/>
              <p:nvPr/>
            </p:nvSpPr>
            <p:spPr>
              <a:xfrm>
                <a:off x="2194881" y="5921352"/>
                <a:ext cx="3246508" cy="834858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n w="28575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0" name="Rectángulo redondeado 9">
                <a:extLst>
                  <a:ext uri="{FF2B5EF4-FFF2-40B4-BE49-F238E27FC236}">
                    <a16:creationId xmlns:a16="http://schemas.microsoft.com/office/drawing/2014/main" id="{03294CB7-FC0F-0840-7D6F-937A6751D50A}"/>
                  </a:ext>
                </a:extLst>
              </p:cNvPr>
              <p:cNvSpPr/>
              <p:nvPr/>
            </p:nvSpPr>
            <p:spPr>
              <a:xfrm>
                <a:off x="7698863" y="4635735"/>
                <a:ext cx="3248095" cy="834858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n w="28575">
                    <a:solidFill>
                      <a:schemeClr val="tx1"/>
                    </a:solidFill>
                  </a:ln>
                </a:endParaRPr>
              </a:p>
            </p:txBody>
          </p:sp>
        </p:grpSp>
        <p:sp>
          <p:nvSpPr>
            <p:cNvPr id="15366" name="CuadroTexto 12">
              <a:extLst>
                <a:ext uri="{FF2B5EF4-FFF2-40B4-BE49-F238E27FC236}">
                  <a16:creationId xmlns:a16="http://schemas.microsoft.com/office/drawing/2014/main" id="{D459ADAD-F3D1-B6FC-ADDF-6C82BF53F2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09302" y="3398190"/>
              <a:ext cx="2227046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ptos" panose="020B00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ptos" panose="020B00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ptos" panose="020B00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ptos" panose="020B00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ptos" panose="020B00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ptos" panose="020B00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ptos" panose="020B00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ptos" panose="020B00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ptos" panose="020B0004020202020204" pitchFamily="34" charset="0"/>
                </a:defRPr>
              </a:lvl9pPr>
            </a:lstStyle>
            <a:p>
              <a:pPr eaLnBrk="1" hangingPunct="1"/>
              <a:r>
                <a:rPr lang="es-CL" altLang="es-CL" sz="3200" b="1"/>
                <a:t>Materias a Consultar </a:t>
              </a:r>
            </a:p>
          </p:txBody>
        </p:sp>
      </p:grpSp>
      <p:sp>
        <p:nvSpPr>
          <p:cNvPr id="15364" name="Google Shape;273;p6">
            <a:extLst>
              <a:ext uri="{FF2B5EF4-FFF2-40B4-BE49-F238E27FC236}">
                <a16:creationId xmlns:a16="http://schemas.microsoft.com/office/drawing/2014/main" id="{2FEFC954-8295-8654-E82B-2A5E168481D6}"/>
              </a:ext>
            </a:extLst>
          </p:cNvPr>
          <p:cNvSpPr txBox="1">
            <a:spLocks/>
          </p:cNvSpPr>
          <p:nvPr/>
        </p:nvSpPr>
        <p:spPr bwMode="auto">
          <a:xfrm>
            <a:off x="270923" y="149358"/>
            <a:ext cx="1153903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Clr>
                <a:srgbClr val="000000"/>
              </a:buClr>
              <a:buSzPts val="2800"/>
              <a:buFont typeface="Dela Gothic One"/>
              <a:buNone/>
            </a:pPr>
            <a:r>
              <a:rPr lang="es-ES" altLang="es-CL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t>Visualización General</a:t>
            </a:r>
            <a:br>
              <a:rPr lang="es-ES" altLang="es-CL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</a:br>
            <a:r>
              <a:rPr lang="es-ES" altLang="es-CL" sz="2400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t>Materia consultada v/s Propuestas Organizaciones Representativas Pueblos Indígenas</a:t>
            </a:r>
            <a:endParaRPr lang="es-ES" altLang="es-CL" b="1" dirty="0">
              <a:solidFill>
                <a:srgbClr val="53151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Imagen 1">
            <a:extLst>
              <a:ext uri="{FF2B5EF4-FFF2-40B4-BE49-F238E27FC236}">
                <a16:creationId xmlns:a16="http://schemas.microsoft.com/office/drawing/2014/main" id="{45F1264C-CF82-099F-13B2-1B56CB3CC3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519113"/>
            <a:ext cx="4210050" cy="601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Google Shape;273;p6">
            <a:extLst>
              <a:ext uri="{FF2B5EF4-FFF2-40B4-BE49-F238E27FC236}">
                <a16:creationId xmlns:a16="http://schemas.microsoft.com/office/drawing/2014/main" id="{BFCA4705-2B22-307B-9E13-62EC4FBA8C06}"/>
              </a:ext>
            </a:extLst>
          </p:cNvPr>
          <p:cNvSpPr txBox="1">
            <a:spLocks/>
          </p:cNvSpPr>
          <p:nvPr/>
        </p:nvSpPr>
        <p:spPr bwMode="auto">
          <a:xfrm>
            <a:off x="212725" y="407988"/>
            <a:ext cx="113506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Clr>
                <a:srgbClr val="000000"/>
              </a:buClr>
              <a:buSzPts val="2800"/>
              <a:buFont typeface="Dela Gothic One"/>
              <a:buNone/>
            </a:pPr>
            <a:r>
              <a:rPr lang="es-ES" altLang="es-CL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t>Visualización General</a:t>
            </a:r>
            <a:br>
              <a:rPr lang="es-ES" altLang="es-CL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</a:br>
            <a:r>
              <a:rPr lang="es-ES" altLang="es-CL" sz="2400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t>Materia consultada v/s Propuestas Organizaciones Representativas de Pueblos Indígenas</a:t>
            </a:r>
            <a:endParaRPr lang="es-ES" altLang="es-CL" b="1" dirty="0">
              <a:solidFill>
                <a:srgbClr val="53151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E02FF9F1-E336-3B84-89E3-53ECC5DF38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9516180"/>
              </p:ext>
            </p:extLst>
          </p:nvPr>
        </p:nvGraphicFramePr>
        <p:xfrm>
          <a:off x="767042" y="1562312"/>
          <a:ext cx="11035098" cy="4887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Imagen 1">
            <a:extLst>
              <a:ext uri="{FF2B5EF4-FFF2-40B4-BE49-F238E27FC236}">
                <a16:creationId xmlns:a16="http://schemas.microsoft.com/office/drawing/2014/main" id="{01BD75F8-7A11-6BEE-20DC-D281E0BC1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519113"/>
            <a:ext cx="4210050" cy="601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Google Shape;273;p6">
            <a:extLst>
              <a:ext uri="{FF2B5EF4-FFF2-40B4-BE49-F238E27FC236}">
                <a16:creationId xmlns:a16="http://schemas.microsoft.com/office/drawing/2014/main" id="{F884FAA3-F50E-5119-B791-2ABAD770B19B}"/>
              </a:ext>
            </a:extLst>
          </p:cNvPr>
          <p:cNvSpPr txBox="1">
            <a:spLocks/>
          </p:cNvSpPr>
          <p:nvPr/>
        </p:nvSpPr>
        <p:spPr bwMode="auto">
          <a:xfrm>
            <a:off x="212725" y="407988"/>
            <a:ext cx="113506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Clr>
                <a:srgbClr val="000000"/>
              </a:buClr>
              <a:buSzPts val="2800"/>
              <a:buFont typeface="Dela Gothic One"/>
              <a:buNone/>
            </a:pPr>
            <a:r>
              <a:rPr lang="es-ES" altLang="es-CL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t>Visualización General</a:t>
            </a:r>
            <a:br>
              <a:rPr lang="es-ES" altLang="es-CL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</a:br>
            <a:r>
              <a:rPr lang="es-ES" altLang="es-CL" sz="2400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t>Materia consultada v/s Propuestas Organizaciones Representativas de Pueblos Indígenas</a:t>
            </a:r>
            <a:endParaRPr lang="es-ES" altLang="es-CL" b="1" dirty="0">
              <a:solidFill>
                <a:srgbClr val="53151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D174C5DB-703B-18E8-AC68-3ACECF74B1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1906577"/>
              </p:ext>
            </p:extLst>
          </p:nvPr>
        </p:nvGraphicFramePr>
        <p:xfrm>
          <a:off x="767042" y="1562311"/>
          <a:ext cx="11035098" cy="44534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Imagen 1">
            <a:extLst>
              <a:ext uri="{FF2B5EF4-FFF2-40B4-BE49-F238E27FC236}">
                <a16:creationId xmlns:a16="http://schemas.microsoft.com/office/drawing/2014/main" id="{801E0DDB-2E25-53D6-68C7-BC81C3ADA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627063"/>
            <a:ext cx="4210050" cy="601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Google Shape;273;p6">
            <a:extLst>
              <a:ext uri="{FF2B5EF4-FFF2-40B4-BE49-F238E27FC236}">
                <a16:creationId xmlns:a16="http://schemas.microsoft.com/office/drawing/2014/main" id="{154967DA-2C87-EC34-FD3B-E9E7EF069CB9}"/>
              </a:ext>
            </a:extLst>
          </p:cNvPr>
          <p:cNvSpPr txBox="1">
            <a:spLocks/>
          </p:cNvSpPr>
          <p:nvPr/>
        </p:nvSpPr>
        <p:spPr bwMode="auto">
          <a:xfrm>
            <a:off x="212725" y="407988"/>
            <a:ext cx="113506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Clr>
                <a:srgbClr val="000000"/>
              </a:buClr>
              <a:buSzPts val="2800"/>
              <a:buFont typeface="Dela Gothic One"/>
              <a:buNone/>
            </a:pPr>
            <a:r>
              <a:rPr lang="es-ES" altLang="es-CL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t>Visualización General</a:t>
            </a:r>
            <a:br>
              <a:rPr lang="es-ES" altLang="es-CL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</a:br>
            <a:r>
              <a:rPr lang="es-ES" altLang="es-CL" sz="2400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t>Materia consultada v/s Propuestas Organizaciones Representativas de Pueblos Indígenas</a:t>
            </a:r>
            <a:endParaRPr lang="es-ES" altLang="es-CL" b="1" dirty="0">
              <a:solidFill>
                <a:srgbClr val="53151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804E0930-520B-1E35-B09C-9033D3FAF3FF}"/>
              </a:ext>
            </a:extLst>
          </p:cNvPr>
          <p:cNvGraphicFramePr/>
          <p:nvPr/>
        </p:nvGraphicFramePr>
        <p:xfrm>
          <a:off x="767042" y="1562312"/>
          <a:ext cx="11035098" cy="4887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Imagen 1">
            <a:extLst>
              <a:ext uri="{FF2B5EF4-FFF2-40B4-BE49-F238E27FC236}">
                <a16:creationId xmlns:a16="http://schemas.microsoft.com/office/drawing/2014/main" id="{9B186E08-F122-A861-75E7-DB4B5E6663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627063"/>
            <a:ext cx="4210050" cy="601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Google Shape;273;p6">
            <a:extLst>
              <a:ext uri="{FF2B5EF4-FFF2-40B4-BE49-F238E27FC236}">
                <a16:creationId xmlns:a16="http://schemas.microsoft.com/office/drawing/2014/main" id="{5C38A6AF-644D-987D-6DBD-D4682C81652D}"/>
              </a:ext>
            </a:extLst>
          </p:cNvPr>
          <p:cNvSpPr txBox="1">
            <a:spLocks/>
          </p:cNvSpPr>
          <p:nvPr/>
        </p:nvSpPr>
        <p:spPr bwMode="auto">
          <a:xfrm>
            <a:off x="212725" y="407988"/>
            <a:ext cx="113506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Clr>
                <a:srgbClr val="000000"/>
              </a:buClr>
              <a:buSzPts val="2800"/>
              <a:buFont typeface="Dela Gothic One"/>
              <a:buNone/>
            </a:pPr>
            <a:r>
              <a:rPr lang="es-ES" altLang="es-CL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t>Visualización General</a:t>
            </a:r>
            <a:br>
              <a:rPr lang="es-ES" altLang="es-CL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</a:br>
            <a:r>
              <a:rPr lang="es-ES" altLang="es-CL" sz="2400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t>Materia consultada v/s Propuestas Organizaciones Representativas de Pueblos Indígenas</a:t>
            </a:r>
            <a:endParaRPr lang="es-ES" altLang="es-CL" b="1" dirty="0">
              <a:solidFill>
                <a:srgbClr val="53151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AB1F7704-BEFA-C1E2-F4E3-204BDA06F12D}"/>
              </a:ext>
            </a:extLst>
          </p:cNvPr>
          <p:cNvGraphicFramePr/>
          <p:nvPr/>
        </p:nvGraphicFramePr>
        <p:xfrm>
          <a:off x="767042" y="1562312"/>
          <a:ext cx="11035098" cy="4887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/>
              <a:t>4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/>
              <a:t> por pueblo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60026C-F8F9-ECD5-8CC9-A10034989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109" y="626927"/>
            <a:ext cx="10272000" cy="763600"/>
          </a:xfrm>
        </p:spPr>
        <p:txBody>
          <a:bodyPr/>
          <a:lstStyle/>
          <a:p>
            <a:r>
              <a:rPr lang="es-CL" dirty="0"/>
              <a:t>PROGRAMA DIÁLOGO REGIONAL, 28/10/25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7C253AC-5EB7-428A-D0D8-7DF218E00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141" y="1534273"/>
            <a:ext cx="9704859" cy="431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1F2C8BE-EAE5-005E-74B5-38FA5B5B7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98" y="2129787"/>
            <a:ext cx="1225402" cy="920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A3DC902-A42E-74B4-4DEB-5689563FBE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04066">
            <a:off x="143398" y="3701200"/>
            <a:ext cx="1286367" cy="1329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3874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 dirty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 dirty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 dirty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 dirty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 dirty="0">
              <a:latin typeface="Verdana"/>
              <a:ea typeface="Verdana"/>
            </a:endParaRPr>
          </a:p>
          <a:p>
            <a:pPr algn="ctr"/>
            <a:endParaRPr lang="es" sz="2800" kern="0" dirty="0">
              <a:latin typeface="Verdana"/>
              <a:ea typeface="Verdana"/>
              <a:cs typeface="Calibri"/>
            </a:endParaRPr>
          </a:p>
          <a:p>
            <a:pPr algn="ctr"/>
            <a:endParaRPr lang="es-ES" kern="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391D30C4-6611-AB6D-CB40-0B0F79FAD2C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1109" y="852168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69E63E13-6C93-A2BC-6B55-D440AE21F60C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A6034E3E-AB62-F897-A656-1B2518AC44AF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C3A8D6F-DF0C-0D7D-440E-C6F0E4819815}"/>
              </a:ext>
            </a:extLst>
          </p:cNvPr>
          <p:cNvSpPr txBox="1"/>
          <p:nvPr/>
        </p:nvSpPr>
        <p:spPr>
          <a:xfrm>
            <a:off x="2306498" y="1198672"/>
            <a:ext cx="9554393" cy="18466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 dirty="0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 dirty="0">
              <a:latin typeface="Verdana"/>
              <a:ea typeface="Verdana"/>
            </a:endParaRPr>
          </a:p>
          <a:p>
            <a:pPr marL="285750" indent="-285750">
              <a:buFont typeface="Arial"/>
              <a:buChar char="•"/>
            </a:pPr>
            <a:r>
              <a:rPr lang="en-US" sz="3200" b="1" dirty="0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$ 83.209.370 </a:t>
            </a:r>
            <a:r>
              <a:rPr lang="en-US" sz="3200" b="1" dirty="0" err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ejecutados</a:t>
            </a:r>
            <a:r>
              <a:rPr lang="en-US" sz="3200" b="1" dirty="0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 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Verdana"/>
                <a:ea typeface="+mn-lt"/>
                <a:cs typeface="+mn-lt"/>
              </a:rPr>
              <a:t>el 2024</a:t>
            </a:r>
            <a:endParaRPr lang="es-ES" sz="3200" dirty="0">
              <a:solidFill>
                <a:schemeClr val="accent2">
                  <a:lumMod val="50000"/>
                </a:schemeClr>
              </a:solidFill>
              <a:latin typeface="Verdana"/>
              <a:ea typeface="Verdana"/>
            </a:endParaRPr>
          </a:p>
          <a:p>
            <a:pPr marL="285750" indent="-285750">
              <a:buFont typeface="Arial"/>
              <a:buChar char="•"/>
            </a:pPr>
            <a:r>
              <a:rPr lang="en-US" sz="3200" b="1" dirty="0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$ 769.786.631 </a:t>
            </a:r>
            <a:r>
              <a:rPr lang="en-US" sz="3200" b="1" dirty="0" err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comprometidos</a:t>
            </a:r>
            <a:r>
              <a:rPr lang="en-US" sz="3200" b="1" dirty="0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 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Verdana"/>
                <a:ea typeface="+mn-lt"/>
                <a:cs typeface="+mn-lt"/>
              </a:rPr>
              <a:t>el 2025.</a:t>
            </a:r>
            <a:endParaRPr lang="es-ES" sz="3200" dirty="0">
              <a:solidFill>
                <a:schemeClr val="accent2">
                  <a:lumMod val="50000"/>
                </a:schemeClr>
              </a:solidFill>
              <a:latin typeface="Verdana"/>
            </a:endParaRPr>
          </a:p>
          <a:p>
            <a:pPr algn="l"/>
            <a:endParaRPr lang="es-ES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0D7C930-8D98-D1EA-6820-B1DF32E14B8D}"/>
              </a:ext>
            </a:extLst>
          </p:cNvPr>
          <p:cNvSpPr txBox="1"/>
          <p:nvPr/>
        </p:nvSpPr>
        <p:spPr>
          <a:xfrm>
            <a:off x="2306498" y="3146011"/>
            <a:ext cx="9373643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71500" indent="-571500" algn="l">
              <a:buFont typeface="Wingdings,Sans-Serif"/>
              <a:buChar char="ü"/>
            </a:pPr>
            <a:endParaRPr lang="en-US" dirty="0">
              <a:latin typeface="Verdana"/>
              <a:ea typeface="Verdana"/>
            </a:endParaRPr>
          </a:p>
          <a:p>
            <a:pPr algn="just"/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La ley de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presupuestos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2025,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asigna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$450.144.000 para la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ejecución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de la consulta.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Posteriormente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, se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realiza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modificación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presupuestaria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con un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aumento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de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presupuesto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desde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SBAP a la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Subsecretaría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del Medio Ambiente,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por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un total de $550.000.000. </a:t>
            </a:r>
            <a:endParaRPr lang="en-US" sz="3600" b="1" dirty="0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 dirty="0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Lo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que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resulta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en un 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presupuesto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total de $1.000.144.000 para Consulta Indígena (</a:t>
            </a:r>
            <a:r>
              <a:rPr lang="en-US" b="1" dirty="0" err="1">
                <a:solidFill>
                  <a:srgbClr val="531516"/>
                </a:solidFill>
                <a:latin typeface="Verdana"/>
                <a:ea typeface="Verdana"/>
              </a:rPr>
              <a:t>Aplicación</a:t>
            </a:r>
            <a:r>
              <a:rPr lang="en-US" b="1" dirty="0">
                <a:solidFill>
                  <a:srgbClr val="531516"/>
                </a:solidFill>
                <a:latin typeface="Verdana"/>
                <a:ea typeface="Verdana"/>
              </a:rPr>
              <a:t> art. 65 Ley N°21.600 el 2025)</a:t>
            </a:r>
            <a:endParaRPr lang="en-US" sz="3600" b="1" dirty="0">
              <a:solidFill>
                <a:srgbClr val="531516"/>
              </a:solidFill>
              <a:latin typeface="Verdana"/>
              <a:ea typeface="Verdana"/>
            </a:endParaRPr>
          </a:p>
          <a:p>
            <a:endParaRPr lang="en-US" b="1" dirty="0">
              <a:solidFill>
                <a:srgbClr val="531516"/>
              </a:solidFill>
              <a:latin typeface="Verdana"/>
              <a:ea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6387212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/>
              <a:t>Región de Arica y Parinacota</a:t>
            </a:r>
            <a:br>
              <a:rPr lang="es-ES"/>
            </a:br>
            <a:endParaRPr lang="es-ES"/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/>
              <a:t>Total de reuniones ejecutadas</a:t>
            </a:r>
            <a:endParaRPr lang="es-ES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>
                <a:solidFill>
                  <a:schemeClr val="bg1">
                    <a:lumMod val="10000"/>
                  </a:schemeClr>
                </a:solidFill>
              </a:rPr>
              <a:t>21 reuniones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571470"/>
              </p:ext>
            </p:extLst>
          </p:nvPr>
        </p:nvGraphicFramePr>
        <p:xfrm>
          <a:off x="4258517" y="3449059"/>
          <a:ext cx="7041658" cy="334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2024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3029634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305196">
                <a:tc>
                  <a:txBody>
                    <a:bodyPr/>
                    <a:lstStyle/>
                    <a:p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 de Organizaciones Representativas de Pueblos Indígenas (</a:t>
                      </a:r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b="0" dirty="0">
                          <a:solidFill>
                            <a:schemeClr val="tx1"/>
                          </a:solidFill>
                          <a:latin typeface="Verdana"/>
                        </a:rPr>
                        <a:t>124</a:t>
                      </a: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825826">
                <a:tc>
                  <a:txBody>
                    <a:bodyPr/>
                    <a:lstStyle/>
                    <a:p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Verdana"/>
                        </a:rPr>
                        <a:t>AYMARA    QUECHUA     MAPUCHE</a:t>
                      </a:r>
                    </a:p>
                    <a:p>
                      <a:pPr algn="ctr"/>
                      <a:r>
                        <a:rPr lang="es-ES" sz="1400" dirty="0">
                          <a:latin typeface="Verdana"/>
                        </a:rPr>
                        <a:t>DIAGUITAS</a:t>
                      </a: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30866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>
                          <a:latin typeface="Verdana"/>
                        </a:rPr>
                        <a:t>192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30866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>
                          <a:latin typeface="Verdana"/>
                        </a:rPr>
                        <a:t>55,2%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484724">
                <a:tc>
                  <a:txBody>
                    <a:bodyPr/>
                    <a:lstStyle/>
                    <a:p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latin typeface="Verdana"/>
                        </a:rPr>
                        <a:t>4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6822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 dirty="0">
                          <a:latin typeface="Verdana"/>
                        </a:rPr>
                        <a:t>4</a:t>
                      </a: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6923053" y="1268788"/>
            <a:ext cx="4691244" cy="1290998"/>
            <a:chOff x="5236368" y="572135"/>
            <a:chExt cx="3821693" cy="1096162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383093" cy="548788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400" b="1" kern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$31.229.367</a:t>
              </a:r>
              <a:r>
                <a:rPr lang="es-CL" sz="2400" b="1" kern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 </a:t>
              </a:r>
              <a:r>
                <a:rPr lang="es-CL" sz="1200" b="1" kern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Por el total de reuniones realizadas</a:t>
              </a:r>
              <a:endParaRPr lang="es-CL" sz="1200" b="1" kern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2342275" y="3445765"/>
            <a:ext cx="2240784" cy="3166270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D8959D5-FB2C-0D87-9965-DEBDF49911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7226" y="4571614"/>
            <a:ext cx="1085749" cy="82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3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Props1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F2765E4-CAAE-4B7E-85A5-2F0D50454E70}">
  <ds:schemaRefs>
    <ds:schemaRef ds:uri="bb876650-4ddb-452d-9887-f6e5a35fbb4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675</Words>
  <Application>Microsoft Office PowerPoint</Application>
  <PresentationFormat>Panorámica</PresentationFormat>
  <Paragraphs>96</Paragraphs>
  <Slides>17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17</vt:i4>
      </vt:variant>
    </vt:vector>
  </HeadingPairs>
  <TitlesOfParts>
    <vt:vector size="29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Wingdings,Sans-Serif</vt:lpstr>
      <vt:lpstr>Tema de Office</vt:lpstr>
      <vt:lpstr>Indigenous People Day by Slidesgo</vt:lpstr>
      <vt:lpstr>Jornada de Diálogo Regional Arica y Parinacota</vt:lpstr>
      <vt:lpstr>PROGRAMA DIÁLOGO REGIONAL, 28/10/25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Arica y Parinacota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Sandra del Carmen Gonzalez Flores</cp:lastModifiedBy>
  <cp:revision>6</cp:revision>
  <cp:lastPrinted>2024-07-16T01:58:01Z</cp:lastPrinted>
  <dcterms:created xsi:type="dcterms:W3CDTF">2024-06-18T16:48:06Z</dcterms:created>
  <dcterms:modified xsi:type="dcterms:W3CDTF">2025-10-27T21:43:13Z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