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5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573C1-AEFC-E156-B380-DED2B6E11907}" v="2" dt="2025-10-10T14:05:15.2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03-11-2025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145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958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 dirty="0"/>
              <a:t>Jornada de Diálogo Regional</a:t>
            </a:r>
            <a:br>
              <a:rPr lang="es-ES" sz="5400" dirty="0"/>
            </a:br>
            <a:r>
              <a:rPr lang="es-ES" sz="5400" dirty="0" smtClean="0"/>
              <a:t>Tarapacá</a:t>
            </a:r>
            <a:endParaRPr lang="es-CL" sz="5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xx/11/2025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2810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2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Nivel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de Avance de 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los Diálogos Regionales: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Nacional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endParaRPr kumimoji="0" lang="es-CL" sz="1333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428111" y="1409700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35340"/>
              </p:ext>
            </p:extLst>
          </p:nvPr>
        </p:nvGraphicFramePr>
        <p:xfrm>
          <a:off x="2655277" y="1856642"/>
          <a:ext cx="3182815" cy="3429000"/>
        </p:xfrm>
        <a:graphic>
          <a:graphicData uri="http://schemas.openxmlformats.org/drawingml/2006/table">
            <a:tbl>
              <a:tblPr/>
              <a:tblGrid>
                <a:gridCol w="1512278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1670537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DIÁLOGOS REGIONALES REALIZADOS</a:t>
                      </a:r>
                      <a:endParaRPr lang="es-C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ARICA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TARAPACÁ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ANTOFAGASTA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ATACAMA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COQUIMBO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VALPARAÍSO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METROPOLITANA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O´HIGGINS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MAULE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ÑUBLE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BIOBÍO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AYSÉN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MAGALLANES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01939" y="4906108"/>
            <a:ext cx="586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1F1B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 nivel nacional, se registra un 50% de avance en la ejecución de los diálogos regionales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srgbClr val="2C1F1B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de </a:t>
            </a:r>
            <a:r>
              <a:rPr lang="es-ES" dirty="0" smtClean="0"/>
              <a:t>Tarapacá</a:t>
            </a: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34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05946"/>
              </p:ext>
            </p:extLst>
          </p:nvPr>
        </p:nvGraphicFramePr>
        <p:xfrm>
          <a:off x="2442684" y="3155400"/>
          <a:ext cx="3834183" cy="3549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7872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596311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9310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82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18134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ATACAMEÑOSQUECHUA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LIKANANTAY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7360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126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7360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50%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38904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4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5845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6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$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21.210.935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2765E4-CAAE-4B7E-85A5-2F0D50454E70}">
  <ds:schemaRefs>
    <ds:schemaRef ds:uri="bb876650-4ddb-452d-9887-f6e5a35fbb43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422</Words>
  <Application>Microsoft Office PowerPoint</Application>
  <PresentationFormat>Panorámica</PresentationFormat>
  <Paragraphs>98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Tarapacá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Tarapacá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10</cp:revision>
  <cp:lastPrinted>2024-07-16T01:58:01Z</cp:lastPrinted>
  <dcterms:created xsi:type="dcterms:W3CDTF">2024-06-18T16:48:06Z</dcterms:created>
  <dcterms:modified xsi:type="dcterms:W3CDTF">2025-11-03T17:53:04Z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