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7_6ACFB3EE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63" r:id="rId16"/>
    <p:sldId id="293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3EC84D-A74D-595B-A354-975CCD24C04D}" v="10" dt="2025-10-22T17:56:47.2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D5D84BF9-20EA-0741-C327-741698EC6EA4}"/>
    <pc:docChg chg="modSld">
      <pc:chgData name="Marcos Valdés Castillo" userId="S::marcos.valdes@mma.gob.cl::2394152c-b359-4bb9-b5a3-3cb695e0ade2" providerId="AD" clId="Web-{D5D84BF9-20EA-0741-C327-741698EC6EA4}" dt="2025-10-15T14:10:37.222" v="2" actId="20577"/>
      <pc:docMkLst>
        <pc:docMk/>
      </pc:docMkLst>
      <pc:sldChg chg="modSp modCm">
        <pc:chgData name="Marcos Valdés Castillo" userId="S::marcos.valdes@mma.gob.cl::2394152c-b359-4bb9-b5a3-3cb695e0ade2" providerId="AD" clId="Web-{D5D84BF9-20EA-0741-C327-741698EC6EA4}" dt="2025-10-15T14:10:37.222" v="2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5D84BF9-20EA-0741-C327-741698EC6EA4}" dt="2025-10-15T14:10:37.222" v="2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D5D84BF9-20EA-0741-C327-741698EC6EA4}" dt="2025-10-15T14:10:32.706" v="1" actId="20577"/>
              <pc2:cmMkLst xmlns:pc2="http://schemas.microsoft.com/office/powerpoint/2019/9/main/command">
                <pc:docMk/>
                <pc:sldMk cId="1791996910" sldId="279"/>
                <pc2:cmMk id="{5D667363-54EE-4DA7-BFA8-47247274A4BB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353EC84D-A74D-595B-A354-975CCD24C04D}"/>
    <pc:docChg chg="modSld">
      <pc:chgData name="Marcos Valdés Castillo" userId="S::marcos.valdes@mma.gob.cl::2394152c-b359-4bb9-b5a3-3cb695e0ade2" providerId="AD" clId="Web-{353EC84D-A74D-595B-A354-975CCD24C04D}" dt="2025-10-22T17:56:47.237" v="4" actId="20577"/>
      <pc:docMkLst>
        <pc:docMk/>
      </pc:docMkLst>
      <pc:sldChg chg="modSp">
        <pc:chgData name="Marcos Valdés Castillo" userId="S::marcos.valdes@mma.gob.cl::2394152c-b359-4bb9-b5a3-3cb695e0ade2" providerId="AD" clId="Web-{353EC84D-A74D-595B-A354-975CCD24C04D}" dt="2025-10-22T17:56:47.237" v="4" actId="20577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353EC84D-A74D-595B-A354-975CCD24C04D}" dt="2025-10-22T17:56:47.237" v="4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ia Karin Molt Gonzalez" userId="532bc048-bde6-48bf-9f09-80596da85a86" providerId="ADAL" clId="{EA8E1588-1866-4A94-AABD-64A631791430}"/>
    <pc:docChg chg="modSld">
      <pc:chgData name="Maria Karin Molt Gonzalez" userId="532bc048-bde6-48bf-9f09-80596da85a86" providerId="ADAL" clId="{EA8E1588-1866-4A94-AABD-64A631791430}" dt="2025-10-17T13:38:08.934" v="1" actId="20577"/>
      <pc:docMkLst>
        <pc:docMk/>
      </pc:docMkLst>
      <pc:sldChg chg="modSp mod modCm">
        <pc:chgData name="Maria Karin Molt Gonzalez" userId="532bc048-bde6-48bf-9f09-80596da85a86" providerId="ADAL" clId="{EA8E1588-1866-4A94-AABD-64A631791430}" dt="2025-10-17T13:38:08.934" v="1" actId="20577"/>
        <pc:sldMkLst>
          <pc:docMk/>
          <pc:sldMk cId="1791996910" sldId="279"/>
        </pc:sldMkLst>
        <pc:spChg chg="mod">
          <ac:chgData name="Maria Karin Molt Gonzalez" userId="532bc048-bde6-48bf-9f09-80596da85a86" providerId="ADAL" clId="{EA8E1588-1866-4A94-AABD-64A631791430}" dt="2025-10-17T13:38:08.934" v="1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532bc048-bde6-48bf-9f09-80596da85a86" providerId="ADAL" clId="{EA8E1588-1866-4A94-AABD-64A631791430}" dt="2025-10-17T13:38:08.934" v="1" actId="20577"/>
              <pc2:cmMkLst xmlns:pc2="http://schemas.microsoft.com/office/powerpoint/2019/9/main/command">
                <pc:docMk/>
                <pc:sldMk cId="1791996910" sldId="279"/>
                <pc2:cmMk id="{5D667363-54EE-4DA7-BFA8-47247274A4BB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ía Beatriz Jorquera Morales" userId="S::maria.jorquera@mma.gob.cl::a6f2f461-b342-4fca-b9a1-780bf46eb6cf" providerId="AD" clId="Web-{164145FC-B1A0-ED45-DF3C-6CC56C7FA0C0}"/>
    <pc:docChg chg="modSld">
      <pc:chgData name="María Beatriz Jorquera Morales" userId="S::maria.jorquera@mma.gob.cl::a6f2f461-b342-4fca-b9a1-780bf46eb6cf" providerId="AD" clId="Web-{164145FC-B1A0-ED45-DF3C-6CC56C7FA0C0}" dt="2025-10-14T16:58:35.719" v="67" actId="20577"/>
      <pc:docMkLst>
        <pc:docMk/>
      </pc:docMkLst>
      <pc:sldChg chg="modSp">
        <pc:chgData name="María Beatriz Jorquera Morales" userId="S::maria.jorquera@mma.gob.cl::a6f2f461-b342-4fca-b9a1-780bf46eb6cf" providerId="AD" clId="Web-{164145FC-B1A0-ED45-DF3C-6CC56C7FA0C0}" dt="2025-10-14T16:58:35.719" v="67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164145FC-B1A0-ED45-DF3C-6CC56C7FA0C0}" dt="2025-10-14T16:58:35.719" v="67" actId="20577"/>
          <ac:spMkLst>
            <pc:docMk/>
            <pc:sldMk cId="0" sldId="262"/>
            <ac:spMk id="9" creationId="{0C3A8D6F-DF0C-0D7D-440E-C6F0E4819815}"/>
          </ac:spMkLst>
        </pc:spChg>
      </pc:sldChg>
      <pc:sldChg chg="addSp delSp modSp">
        <pc:chgData name="María Beatriz Jorquera Morales" userId="S::maria.jorquera@mma.gob.cl::a6f2f461-b342-4fca-b9a1-780bf46eb6cf" providerId="AD" clId="Web-{164145FC-B1A0-ED45-DF3C-6CC56C7FA0C0}" dt="2025-10-14T16:54:07.423" v="53" actId="20577"/>
        <pc:sldMkLst>
          <pc:docMk/>
          <pc:sldMk cId="1791996910" sldId="279"/>
        </pc:sldMkLst>
        <pc:spChg chg="mod">
          <ac:chgData name="María Beatriz Jorquera Morales" userId="S::maria.jorquera@mma.gob.cl::a6f2f461-b342-4fca-b9a1-780bf46eb6cf" providerId="AD" clId="Web-{164145FC-B1A0-ED45-DF3C-6CC56C7FA0C0}" dt="2025-10-14T16:54:07.423" v="53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98021542-5656-01C1-68FA-6F26B31112C3}"/>
    <pc:docChg chg="modSld sldOrd">
      <pc:chgData name="Maria Karin Molt Gonzalez" userId="S::karin.molt@mma.gob.cl::532bc048-bde6-48bf-9f09-80596da85a86" providerId="AD" clId="Web-{98021542-5656-01C1-68FA-6F26B31112C3}" dt="2025-10-16T21:02:39.688" v="14"/>
      <pc:docMkLst>
        <pc:docMk/>
      </pc:docMkLst>
      <pc:sldChg chg="modSp">
        <pc:chgData name="Maria Karin Molt Gonzalez" userId="S::karin.molt@mma.gob.cl::532bc048-bde6-48bf-9f09-80596da85a86" providerId="AD" clId="Web-{98021542-5656-01C1-68FA-6F26B31112C3}" dt="2025-10-16T21:02:23.063" v="13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98021542-5656-01C1-68FA-6F26B31112C3}" dt="2025-10-16T21:02:23.063" v="13" actId="20577"/>
          <ac:spMkLst>
            <pc:docMk/>
            <pc:sldMk cId="0" sldId="256"/>
            <ac:spMk id="222" creationId="{00000000-0000-0000-0000-000000000000}"/>
          </ac:spMkLst>
        </pc:spChg>
      </pc:sldChg>
      <pc:sldChg chg="ord">
        <pc:chgData name="Maria Karin Molt Gonzalez" userId="S::karin.molt@mma.gob.cl::532bc048-bde6-48bf-9f09-80596da85a86" providerId="AD" clId="Web-{98021542-5656-01C1-68FA-6F26B31112C3}" dt="2025-10-16T21:02:39.688" v="14"/>
        <pc:sldMkLst>
          <pc:docMk/>
          <pc:sldMk cId="3114333772" sldId="2933"/>
        </pc:sldMkLst>
      </pc:sldChg>
    </pc:docChg>
  </pc:docChgLst>
</pc:chgInfo>
</file>

<file path=ppt/comments/modernComment_117_6ACFB3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EF53941-DE53-40CD-AB55-F6BA401E1419}" authorId="{19F94645-1CA3-26A3-5272-6CBD3E550A2C}" created="2025-10-17T13:39:08.67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791996910" sldId="279"/>
      <ac:spMk id="14" creationId="{92D34C9E-FD62-613F-69FC-BAF1AF683464}"/>
    </ac:deMkLst>
    <p188:txBody>
      <a:bodyPr/>
      <a:lstStyle/>
      <a:p>
        <a:r>
          <a:rPr lang="es-CL"/>
          <a:t>Verificar las reuniones realizadas, incluidas las de Deliberación Interna.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29-10-2025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666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29/10/2025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17_6ACFB3EE.xml"/><Relationship Id="rId3" Type="http://schemas.openxmlformats.org/officeDocument/2006/relationships/image" Target="../media/image2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1" y="2190044"/>
            <a:ext cx="7687524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400"/>
              <a:t>Jornada de Diálogo Regional</a:t>
            </a:r>
            <a:br>
              <a:rPr lang="es-ES" sz="4400"/>
            </a:br>
            <a:r>
              <a:rPr lang="es-ES" sz="4400"/>
              <a:t>Región de Antofagasta</a:t>
            </a:r>
            <a:r>
              <a:rPr lang="es-ES" sz="5400"/>
              <a:t/>
            </a:r>
            <a:br>
              <a:rPr lang="es-ES" sz="5400"/>
            </a:b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 De Antofagasta /</a:t>
            </a:r>
            <a:r>
              <a:rPr lang="es-CL" sz="2100" b="1" err="1">
                <a:solidFill>
                  <a:srgbClr val="FF0000"/>
                </a:solidFill>
                <a:cs typeface="+mj-cs"/>
              </a:rPr>
              <a:t>xx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9069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Antofagasta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/>
              <a:t>Total de reuniones ejecutadas</a:t>
            </a:r>
            <a:endParaRPr lang="es-ES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15 reuniones</a:t>
            </a:r>
            <a:endParaRPr lang="es-CL" sz="1200" b="0" ker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70271"/>
              </p:ext>
            </p:extLst>
          </p:nvPr>
        </p:nvGraphicFramePr>
        <p:xfrm>
          <a:off x="2517009" y="3144192"/>
          <a:ext cx="3718484" cy="3560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40381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>
                          <a:solidFill>
                            <a:schemeClr val="tx1"/>
                          </a:solidFill>
                          <a:latin typeface="Verdana"/>
                        </a:rPr>
                        <a:t>85</a:t>
                      </a:r>
                      <a:endParaRPr lang="es-CL" sz="1200" b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21033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i="0" u="none" strike="noStrike" cap="none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ATACAMEÑO</a:t>
                      </a:r>
                    </a:p>
                    <a:p>
                      <a:pPr algn="ctr"/>
                      <a:r>
                        <a:rPr lang="es-ES" sz="1200" b="0" i="0" u="none" strike="noStrike" cap="none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QUECHUA</a:t>
                      </a:r>
                    </a:p>
                    <a:p>
                      <a:pPr algn="ctr"/>
                      <a:r>
                        <a:rPr lang="es-ES" sz="1200" b="0" i="0" u="none" strike="noStrike" cap="none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LIKANANTAY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>
                          <a:latin typeface="Verdana"/>
                        </a:rPr>
                        <a:t>131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>
                          <a:latin typeface="Verdana"/>
                        </a:rPr>
                        <a:t>58,7%</a:t>
                      </a:r>
                      <a:endParaRPr lang="es-CL" sz="120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4060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20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6085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>
                          <a:latin typeface="Verdana"/>
                        </a:rPr>
                        <a:t>6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90997"/>
            <a:chOff x="5236368" y="572135"/>
            <a:chExt cx="3821693" cy="1096162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548788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$ 11.203.992</a:t>
              </a:r>
              <a:r>
                <a:rPr lang="es-CL" sz="24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</a:p>
            <a:p>
              <a:pPr algn="r" defTabSz="1219170"/>
              <a:r>
                <a:rPr lang="es-CL" sz="12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</a:rPr>
                <a:t>Por el total de reuniones realizadas</a:t>
              </a: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xmlns="" r:id="rId8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2765E4-CAAE-4B7E-85A5-2F0D50454E70}">
  <ds:schemaRefs>
    <ds:schemaRef ds:uri="bb876650-4ddb-452d-9887-f6e5a35fbb4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Panorámica</PresentationFormat>
  <Paragraphs>61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Antofagasta 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Antofagasta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2</cp:revision>
  <cp:lastPrinted>2024-07-16T01:58:01Z</cp:lastPrinted>
  <dcterms:created xsi:type="dcterms:W3CDTF">2024-06-18T16:48:06Z</dcterms:created>
  <dcterms:modified xsi:type="dcterms:W3CDTF">2025-10-29T19:30:47Z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