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</p:sldMasterIdLst>
  <p:notesMasterIdLst>
    <p:notesMasterId r:id="rId19"/>
  </p:notesMasterIdLst>
  <p:sldIdLst>
    <p:sldId id="256" r:id="rId6"/>
    <p:sldId id="2931" r:id="rId7"/>
    <p:sldId id="2932" r:id="rId8"/>
    <p:sldId id="2923" r:id="rId9"/>
    <p:sldId id="2934" r:id="rId10"/>
    <p:sldId id="2935" r:id="rId11"/>
    <p:sldId id="258" r:id="rId12"/>
    <p:sldId id="279" r:id="rId13"/>
    <p:sldId id="2925" r:id="rId14"/>
    <p:sldId id="2926" r:id="rId15"/>
    <p:sldId id="2930" r:id="rId16"/>
    <p:sldId id="2933" r:id="rId17"/>
    <p:sldId id="263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96121F-D6CF-8FA1-E11A-FEBBAE2929CC}" name="Sergio Rivas Sánchez" initials="SS" userId="S::sergio.rivas@mma.gob.cl::cb558272-be3d-4da5-83c9-3c8671eeb8d0" providerId="AD"/>
  <p188:author id="{0900C520-4672-8F53-A827-C9D3BB2FF002}" name="Karen Jacqueline Lavoz Medina" initials="KL" userId="S::Karen.Lavoz@mma.gob.cl::f5c44179-49ff-4518-9c14-42fd55cdfbcf" providerId="AD"/>
  <p188:author id="{88686822-E203-2B6B-6CE9-685FB99AA930}" name="Marta Gislene Solís Moncada" initials="MM" userId="S::marta.solis@mma.gob.cl::697dc458-5310-4897-95c4-698811a6026f" providerId="AD"/>
  <p188:author id="{19F94645-1CA3-26A3-5272-6CBD3E550A2C}" name="Maria Karin Molt Gonzalez" initials="MM" userId="S::karin.molt@mma.gob.cl::532bc048-bde6-48bf-9f09-80596da85a86" providerId="AD"/>
  <p188:author id="{DB634E77-1653-F984-68FF-C2E9C20A755C}" name="Paulina Brenda Stowhas Salinas" initials="PS" userId="S::paulina.stowhas@mma.gob.cl::454ae320-5bf8-4e9d-b17f-97d717b02936" providerId="AD"/>
  <p188:author id="{D098F377-5B8B-BD50-871F-3167B6201930}" name="Javier Forray" initials="JFF" userId="Javier Forray" providerId="None"/>
  <p188:author id="{A48A0B8C-5838-10DF-A2B9-6E9FF8EB77D2}" name="Marcos Valdés Castillo" initials="MC" userId="S::marcos.valdes@mma.gob.cl::2394152c-b359-4bb9-b5a3-3cb695e0ade2" providerId="AD"/>
  <p188:author id="{E26FC291-ED64-1EB3-297E-6CA7BDA29C37}" name="Usuario invitado" initials="Ui" userId="S::urn:spo:anon#31095b858a7de79502e0668884c741756b7ded5e75c17236f98dc5e90fb0a6f7::" providerId="AD"/>
  <p188:author id="{BEA7D7B0-BBCE-A349-6509-543C048118D7}" name="María Beatriz Jorquera Morales" initials="MM" userId="S::maria.jorquera@mma.gob.cl::a6f2f461-b342-4fca-b9a1-780bf46eb6cf" providerId="AD"/>
  <p188:author id="{1BF15CFE-718D-B5DE-A5C9-9C5CD70A3F47}" name="Ministerio del Medio Ambiente" initials="MMA" userId="Ministerio del Medio Ambient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4"/>
    <a:srgbClr val="9F912D"/>
    <a:srgbClr val="660033"/>
    <a:srgbClr val="800000"/>
    <a:srgbClr val="145DA3"/>
    <a:srgbClr val="47BB8D"/>
    <a:srgbClr val="00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573C1-AEFC-E156-B380-DED2B6E11907}" v="2" dt="2025-10-10T14:05:15.2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Valdés Castillo" userId="S::marcos.valdes@mma.gob.cl::2394152c-b359-4bb9-b5a3-3cb695e0ade2" providerId="AD" clId="Web-{8FCCE2DC-7175-EDC4-4EE9-F2FC7ACE281D}"/>
    <pc:docChg chg="modSld">
      <pc:chgData name="Marcos Valdés Castillo" userId="S::marcos.valdes@mma.gob.cl::2394152c-b359-4bb9-b5a3-3cb695e0ade2" providerId="AD" clId="Web-{8FCCE2DC-7175-EDC4-4EE9-F2FC7ACE281D}" dt="2025-09-30T11:17:05.536" v="12" actId="20577"/>
      <pc:docMkLst>
        <pc:docMk/>
      </pc:docMkLst>
      <pc:sldChg chg="modSp">
        <pc:chgData name="Marcos Valdés Castillo" userId="S::marcos.valdes@mma.gob.cl::2394152c-b359-4bb9-b5a3-3cb695e0ade2" providerId="AD" clId="Web-{8FCCE2DC-7175-EDC4-4EE9-F2FC7ACE281D}" dt="2025-09-30T11:17:05.536" v="12" actId="20577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8FCCE2DC-7175-EDC4-4EE9-F2FC7ACE281D}" dt="2025-09-30T11:17:05.536" v="12" actId="20577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D0F17922-61C4-0146-2D81-755E389B5870}"/>
    <pc:docChg chg="addSld delSld modSld sldOrd">
      <pc:chgData name="Marcos Valdés Castillo" userId="S::marcos.valdes@mma.gob.cl::2394152c-b359-4bb9-b5a3-3cb695e0ade2" providerId="AD" clId="Web-{D0F17922-61C4-0146-2D81-755E389B5870}" dt="2025-09-30T15:44:19.354" v="39" actId="14100"/>
      <pc:docMkLst>
        <pc:docMk/>
      </pc:docMkLst>
      <pc:sldChg chg="modSp">
        <pc:chgData name="Marcos Valdés Castillo" userId="S::marcos.valdes@mma.gob.cl::2394152c-b359-4bb9-b5a3-3cb695e0ade2" providerId="AD" clId="Web-{D0F17922-61C4-0146-2D81-755E389B5870}" dt="2025-09-30T15:24:07.075" v="37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D0F17922-61C4-0146-2D81-755E389B5870}" dt="2025-09-30T15:24:07.075" v="37" actId="20577"/>
          <ac:spMkLst>
            <pc:docMk/>
            <pc:sldMk cId="0" sldId="256"/>
            <ac:spMk id="2" creationId="{FF2ED2F1-EDB2-F1D2-A64E-C2B458F03884}"/>
          </ac:spMkLst>
        </pc:spChg>
      </pc:sldChg>
      <pc:sldChg chg="modSp">
        <pc:chgData name="Marcos Valdés Castillo" userId="S::marcos.valdes@mma.gob.cl::2394152c-b359-4bb9-b5a3-3cb695e0ade2" providerId="AD" clId="Web-{D0F17922-61C4-0146-2D81-755E389B5870}" dt="2025-09-30T14:13:35.497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D0F17922-61C4-0146-2D81-755E389B5870}" dt="2025-09-30T14:13:35.497" v="5" actId="20577"/>
          <ac:spMkLst>
            <pc:docMk/>
            <pc:sldMk cId="1791996910" sldId="279"/>
            <ac:spMk id="14" creationId="{92D34C9E-FD62-613F-69FC-BAF1AF683464}"/>
          </ac:spMkLst>
        </pc:spChg>
      </pc:sldChg>
      <pc:sldChg chg="ord">
        <pc:chgData name="Marcos Valdés Castillo" userId="S::marcos.valdes@mma.gob.cl::2394152c-b359-4bb9-b5a3-3cb695e0ade2" providerId="AD" clId="Web-{D0F17922-61C4-0146-2D81-755E389B5870}" dt="2025-09-30T15:22:29.387" v="26"/>
        <pc:sldMkLst>
          <pc:docMk/>
          <pc:sldMk cId="3536992513" sldId="2926"/>
        </pc:sldMkLst>
      </pc:sldChg>
      <pc:sldChg chg="ord">
        <pc:chgData name="Marcos Valdés Castillo" userId="S::marcos.valdes@mma.gob.cl::2394152c-b359-4bb9-b5a3-3cb695e0ade2" providerId="AD" clId="Web-{D0F17922-61C4-0146-2D81-755E389B5870}" dt="2025-09-30T15:22:04.934" v="25"/>
        <pc:sldMkLst>
          <pc:docMk/>
          <pc:sldMk cId="3438463796" sldId="2930"/>
        </pc:sldMkLst>
      </pc:sldChg>
      <pc:sldChg chg="addSp delSp modSp new ord">
        <pc:chgData name="Marcos Valdés Castillo" userId="S::marcos.valdes@mma.gob.cl::2394152c-b359-4bb9-b5a3-3cb695e0ade2" providerId="AD" clId="Web-{D0F17922-61C4-0146-2D81-755E389B5870}" dt="2025-09-30T15:44:19.354" v="39" actId="14100"/>
        <pc:sldMkLst>
          <pc:docMk/>
          <pc:sldMk cId="3114333772" sldId="2933"/>
        </pc:sldMkLst>
        <pc:picChg chg="add mod">
          <ac:chgData name="Marcos Valdés Castillo" userId="S::marcos.valdes@mma.gob.cl::2394152c-b359-4bb9-b5a3-3cb695e0ade2" providerId="AD" clId="Web-{D0F17922-61C4-0146-2D81-755E389B5870}" dt="2025-09-30T15:44:19.354" v="39" actId="14100"/>
          <ac:picMkLst>
            <pc:docMk/>
            <pc:sldMk cId="3114333772" sldId="2933"/>
            <ac:picMk id="3" creationId="{8A544F0A-0E76-BA1A-7BB8-80F102312A07}"/>
          </ac:picMkLst>
        </pc:picChg>
      </pc:sldChg>
    </pc:docChg>
  </pc:docChgLst>
  <pc:docChgLst>
    <pc:chgData name="Marcos Valdés Castillo" userId="S::marcos.valdes@mma.gob.cl::2394152c-b359-4bb9-b5a3-3cb695e0ade2" providerId="AD" clId="Web-{EB91D5DD-FBA7-AE7F-93BE-586D55ABD8B4}"/>
    <pc:docChg chg="modSld">
      <pc:chgData name="Marcos Valdés Castillo" userId="S::marcos.valdes@mma.gob.cl::2394152c-b359-4bb9-b5a3-3cb695e0ade2" providerId="AD" clId="Web-{EB91D5DD-FBA7-AE7F-93BE-586D55ABD8B4}" dt="2025-10-02T13:48:29.399" v="59" actId="20577"/>
      <pc:docMkLst>
        <pc:docMk/>
      </pc:docMkLst>
      <pc:sldChg chg="addSp delSp modSp">
        <pc:chgData name="Marcos Valdés Castillo" userId="S::marcos.valdes@mma.gob.cl::2394152c-b359-4bb9-b5a3-3cb695e0ade2" providerId="AD" clId="Web-{EB91D5DD-FBA7-AE7F-93BE-586D55ABD8B4}" dt="2025-10-02T13:48:29.399" v="59" actId="20577"/>
        <pc:sldMkLst>
          <pc:docMk/>
          <pc:sldMk cId="0" sldId="262"/>
        </pc:sldMkLst>
        <pc:spChg chg="add mod">
          <ac:chgData name="Marcos Valdés Castillo" userId="S::marcos.valdes@mma.gob.cl::2394152c-b359-4bb9-b5a3-3cb695e0ade2" providerId="AD" clId="Web-{EB91D5DD-FBA7-AE7F-93BE-586D55ABD8B4}" dt="2025-10-02T13:48:29.399" v="59" actId="20577"/>
          <ac:spMkLst>
            <pc:docMk/>
            <pc:sldMk cId="0" sldId="262"/>
            <ac:spMk id="2" creationId="{B0D7C930-8D98-D1EA-6820-B1DF32E14B8D}"/>
          </ac:spMkLst>
        </pc:spChg>
      </pc:sldChg>
      <pc:sldChg chg="modSp modCm">
        <pc:chgData name="Marcos Valdés Castillo" userId="S::marcos.valdes@mma.gob.cl::2394152c-b359-4bb9-b5a3-3cb695e0ade2" providerId="AD" clId="Web-{EB91D5DD-FBA7-AE7F-93BE-586D55ABD8B4}" dt="2025-10-02T13:35:51.857" v="4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EB91D5DD-FBA7-AE7F-93BE-586D55ABD8B4}" dt="2025-10-02T12:34:16.830" v="0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cos Valdés Castillo" userId="S::marcos.valdes@mma.gob.cl::2394152c-b359-4bb9-b5a3-3cb695e0ade2" providerId="AD" clId="Web-{EB91D5DD-FBA7-AE7F-93BE-586D55ABD8B4}" dt="2025-10-02T13:35:51.857" v="4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cos Valdés Castillo" userId="S::marcos.valdes@mma.gob.cl::2394152c-b359-4bb9-b5a3-3cb695e0ade2" providerId="AD" clId="Web-{EB91D5DD-FBA7-AE7F-93BE-586D55ABD8B4}" dt="2025-10-02T13:35:51.857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Marcos Valdés Castillo" userId="S::marcos.valdes@mma.gob.cl::2394152c-b359-4bb9-b5a3-3cb695e0ade2" providerId="AD" clId="Web-{FD657B1E-FFB1-81CD-1A4D-870C71DEEA43}"/>
    <pc:docChg chg="modSld">
      <pc:chgData name="Marcos Valdés Castillo" userId="S::marcos.valdes@mma.gob.cl::2394152c-b359-4bb9-b5a3-3cb695e0ade2" providerId="AD" clId="Web-{FD657B1E-FFB1-81CD-1A4D-870C71DEEA43}" dt="2025-09-30T12:23:43.596" v="15" actId="20577"/>
      <pc:docMkLst>
        <pc:docMk/>
      </pc:docMkLst>
      <pc:sldChg chg="modSp">
        <pc:chgData name="Marcos Valdés Castillo" userId="S::marcos.valdes@mma.gob.cl::2394152c-b359-4bb9-b5a3-3cb695e0ade2" providerId="AD" clId="Web-{FD657B1E-FFB1-81CD-1A4D-870C71DEEA43}" dt="2025-09-30T12:22:37.315" v="8" actId="20577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FD657B1E-FFB1-81CD-1A4D-870C71DEEA43}" dt="2025-09-30T12:23:43.596" v="1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FD657B1E-FFB1-81CD-1A4D-870C71DEEA43}" dt="2025-09-30T12:23:43.596" v="15" actId="20577"/>
          <ac:spMkLst>
            <pc:docMk/>
            <pc:sldMk cId="1791996910" sldId="279"/>
            <ac:spMk id="14" creationId="{92D34C9E-FD62-613F-69FC-BAF1AF683464}"/>
          </ac:spMkLst>
        </pc:spChg>
        <pc:graphicFrameChg chg="mod modGraphic">
          <ac:chgData name="Marcos Valdés Castillo" userId="S::marcos.valdes@mma.gob.cl::2394152c-b359-4bb9-b5a3-3cb695e0ade2" providerId="AD" clId="Web-{FD657B1E-FFB1-81CD-1A4D-870C71DEEA43}" dt="2025-09-30T12:23:24.612" v="14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  <pc:sldChg chg="modSp">
        <pc:chgData name="Marcos Valdés Castillo" userId="S::marcos.valdes@mma.gob.cl::2394152c-b359-4bb9-b5a3-3cb695e0ade2" providerId="AD" clId="Web-{FD657B1E-FFB1-81CD-1A4D-870C71DEEA43}" dt="2025-09-30T12:21:27.924" v="3" actId="20577"/>
        <pc:sldMkLst>
          <pc:docMk/>
          <pc:sldMk cId="2521206537" sldId="2931"/>
        </pc:sldMkLst>
        <pc:spChg chg="mod">
          <ac:chgData name="Marcos Valdés Castillo" userId="S::marcos.valdes@mma.gob.cl::2394152c-b359-4bb9-b5a3-3cb695e0ade2" providerId="AD" clId="Web-{FD657B1E-FFB1-81CD-1A4D-870C71DEEA43}" dt="2025-09-30T12:21:27.924" v="3" actId="20577"/>
          <ac:spMkLst>
            <pc:docMk/>
            <pc:sldMk cId="2521206537" sldId="2931"/>
            <ac:spMk id="4" creationId="{81FE8222-AC5E-96B2-44C9-82FD1F39CBD1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1:08.158" v="0" actId="20577"/>
          <ac:spMkLst>
            <pc:docMk/>
            <pc:sldMk cId="2521206537" sldId="2931"/>
            <ac:spMk id="250" creationId="{00000000-0000-0000-0000-000000000000}"/>
          </ac:spMkLst>
        </pc:spChg>
      </pc:sldChg>
      <pc:sldChg chg="modSp">
        <pc:chgData name="Marcos Valdés Castillo" userId="S::marcos.valdes@mma.gob.cl::2394152c-b359-4bb9-b5a3-3cb695e0ade2" providerId="AD" clId="Web-{FD657B1E-FFB1-81CD-1A4D-870C71DEEA43}" dt="2025-09-30T12:22:09.018" v="6"/>
        <pc:sldMkLst>
          <pc:docMk/>
          <pc:sldMk cId="1989749499" sldId="2932"/>
        </pc:sldMkLst>
        <pc:spChg chg="mod">
          <ac:chgData name="Marcos Valdés Castillo" userId="S::marcos.valdes@mma.gob.cl::2394152c-b359-4bb9-b5a3-3cb695e0ade2" providerId="AD" clId="Web-{FD657B1E-FFB1-81CD-1A4D-870C71DEEA43}" dt="2025-09-30T12:21:56.267" v="5" actId="14100"/>
          <ac:spMkLst>
            <pc:docMk/>
            <pc:sldMk cId="1989749499" sldId="2932"/>
            <ac:spMk id="3" creationId="{A25B2FAF-B82C-3B13-6F88-69450502F56A}"/>
          </ac:spMkLst>
        </pc:spChg>
        <pc:spChg chg="mod">
          <ac:chgData name="Marcos Valdés Castillo" userId="S::marcos.valdes@mma.gob.cl::2394152c-b359-4bb9-b5a3-3cb695e0ade2" providerId="AD" clId="Web-{FD657B1E-FFB1-81CD-1A4D-870C71DEEA43}" dt="2025-09-30T12:22:09.018" v="6"/>
          <ac:spMkLst>
            <pc:docMk/>
            <pc:sldMk cId="1989749499" sldId="2932"/>
            <ac:spMk id="5" creationId="{DD05AD50-0D9C-E182-5AEA-7BE08F4D1220}"/>
          </ac:spMkLst>
        </pc:spChg>
      </pc:sldChg>
    </pc:docChg>
  </pc:docChgLst>
  <pc:docChgLst>
    <pc:chgData name="Marcos Valdés Castillo" userId="S::marcos.valdes@mma.gob.cl::2394152c-b359-4bb9-b5a3-3cb695e0ade2" providerId="AD" clId="Web-{45C48941-248C-8418-938F-86AB05F4780C}"/>
    <pc:docChg chg="modSld">
      <pc:chgData name="Marcos Valdés Castillo" userId="S::marcos.valdes@mma.gob.cl::2394152c-b359-4bb9-b5a3-3cb695e0ade2" providerId="AD" clId="Web-{45C48941-248C-8418-938F-86AB05F4780C}" dt="2025-10-01T11:57:10.141" v="23" actId="20577"/>
      <pc:docMkLst>
        <pc:docMk/>
      </pc:docMkLst>
      <pc:sldChg chg="modSp">
        <pc:chgData name="Marcos Valdés Castillo" userId="S::marcos.valdes@mma.gob.cl::2394152c-b359-4bb9-b5a3-3cb695e0ade2" providerId="AD" clId="Web-{45C48941-248C-8418-938F-86AB05F4780C}" dt="2025-10-01T11:57:10.141" v="23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45C48941-248C-8418-938F-86AB05F4780C}" dt="2025-10-01T11:57:10.141" v="23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45C48941-248C-8418-938F-86AB05F4780C}" dt="2025-10-01T11:55:03.560" v="6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C8D1B8D7-F038-FA91-0159-F300B809B269}"/>
    <pc:docChg chg="modSld">
      <pc:chgData name="Marcos Valdés Castillo" userId="S::marcos.valdes@mma.gob.cl::2394152c-b359-4bb9-b5a3-3cb695e0ade2" providerId="AD" clId="Web-{C8D1B8D7-F038-FA91-0159-F300B809B269}" dt="2025-10-01T12:34:09.023" v="8" actId="20577"/>
      <pc:docMkLst>
        <pc:docMk/>
      </pc:docMkLst>
      <pc:sldChg chg="modSp">
        <pc:chgData name="Marcos Valdés Castillo" userId="S::marcos.valdes@mma.gob.cl::2394152c-b359-4bb9-b5a3-3cb695e0ade2" providerId="AD" clId="Web-{C8D1B8D7-F038-FA91-0159-F300B809B269}" dt="2025-10-01T12:34:09.023" v="8" actId="20577"/>
        <pc:sldMkLst>
          <pc:docMk/>
          <pc:sldMk cId="0" sldId="256"/>
        </pc:sldMkLst>
        <pc:spChg chg="mod">
          <ac:chgData name="Marcos Valdés Castillo" userId="S::marcos.valdes@mma.gob.cl::2394152c-b359-4bb9-b5a3-3cb695e0ade2" providerId="AD" clId="Web-{C8D1B8D7-F038-FA91-0159-F300B809B269}" dt="2025-10-01T12:34:09.023" v="8" actId="20577"/>
          <ac:spMkLst>
            <pc:docMk/>
            <pc:sldMk cId="0" sldId="256"/>
            <ac:spMk id="2" creationId="{FF2ED2F1-EDB2-F1D2-A64E-C2B458F03884}"/>
          </ac:spMkLst>
        </pc:spChg>
      </pc:sldChg>
    </pc:docChg>
  </pc:docChgLst>
  <pc:docChgLst>
    <pc:chgData name="Marcos Valdés Castillo" userId="S::marcos.valdes@mma.gob.cl::2394152c-b359-4bb9-b5a3-3cb695e0ade2" providerId="AD" clId="Web-{BC9705C9-9741-BF2D-0D06-C027D9B2C894}"/>
    <pc:docChg chg="mod modSld">
      <pc:chgData name="Marcos Valdés Castillo" userId="S::marcos.valdes@mma.gob.cl::2394152c-b359-4bb9-b5a3-3cb695e0ade2" providerId="AD" clId="Web-{BC9705C9-9741-BF2D-0D06-C027D9B2C894}" dt="2025-10-02T15:28:06.441" v="6" actId="20577"/>
      <pc:docMkLst>
        <pc:docMk/>
      </pc:docMkLst>
      <pc:sldChg chg="modSp">
        <pc:chgData name="Marcos Valdés Castillo" userId="S::marcos.valdes@mma.gob.cl::2394152c-b359-4bb9-b5a3-3cb695e0ade2" providerId="AD" clId="Web-{BC9705C9-9741-BF2D-0D06-C027D9B2C894}" dt="2025-10-02T15:28:06.441" v="6" actId="20577"/>
        <pc:sldMkLst>
          <pc:docMk/>
          <pc:sldMk cId="3438463796" sldId="2930"/>
        </pc:sldMkLst>
        <pc:spChg chg="mod">
          <ac:chgData name="Marcos Valdés Castillo" userId="S::marcos.valdes@mma.gob.cl::2394152c-b359-4bb9-b5a3-3cb695e0ade2" providerId="AD" clId="Web-{BC9705C9-9741-BF2D-0D06-C027D9B2C894}" dt="2025-10-02T15:28:06.441" v="6" actId="20577"/>
          <ac:spMkLst>
            <pc:docMk/>
            <pc:sldMk cId="3438463796" sldId="2930"/>
            <ac:spMk id="14" creationId="{D80426E4-C0CD-3158-4ED2-AF81949797DB}"/>
          </ac:spMkLst>
        </pc:spChg>
      </pc:sldChg>
    </pc:docChg>
  </pc:docChgLst>
  <pc:docChgLst>
    <pc:chgData name="Marcos Valdés Castillo" userId="S::marcos.valdes@mma.gob.cl::2394152c-b359-4bb9-b5a3-3cb695e0ade2" providerId="AD" clId="Web-{942F6E5C-B221-CC27-F4A4-4B86C7EB52DF}"/>
    <pc:docChg chg="addSld delSld modSld">
      <pc:chgData name="Marcos Valdés Castillo" userId="S::marcos.valdes@mma.gob.cl::2394152c-b359-4bb9-b5a3-3cb695e0ade2" providerId="AD" clId="Web-{942F6E5C-B221-CC27-F4A4-4B86C7EB52DF}" dt="2025-10-01T19:23:43.227" v="186"/>
      <pc:docMkLst>
        <pc:docMk/>
      </pc:docMkLst>
      <pc:sldChg chg="modSp add del">
        <pc:chgData name="Marcos Valdés Castillo" userId="S::marcos.valdes@mma.gob.cl::2394152c-b359-4bb9-b5a3-3cb695e0ade2" providerId="AD" clId="Web-{942F6E5C-B221-CC27-F4A4-4B86C7EB52DF}" dt="2025-10-01T19:23:43.227" v="186"/>
        <pc:sldMkLst>
          <pc:docMk/>
          <pc:sldMk cId="0" sldId="262"/>
        </pc:sldMkLst>
      </pc:sldChg>
      <pc:sldChg chg="modSp">
        <pc:chgData name="Marcos Valdés Castillo" userId="S::marcos.valdes@mma.gob.cl::2394152c-b359-4bb9-b5a3-3cb695e0ade2" providerId="AD" clId="Web-{942F6E5C-B221-CC27-F4A4-4B86C7EB52DF}" dt="2025-10-01T18:30:00.911" v="176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942F6E5C-B221-CC27-F4A4-4B86C7EB52DF}" dt="2025-10-01T12:45:52.844" v="92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3.500" v="165" actId="20577"/>
          <ac:spMkLst>
            <pc:docMk/>
            <pc:sldMk cId="1791996910" sldId="279"/>
            <ac:spMk id="45" creationId="{5CE34253-FD4A-A9AE-C05B-A09540586164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5:59:19.313" v="168" actId="20577"/>
          <ac:spMkLst>
            <pc:docMk/>
            <pc:sldMk cId="1791996910" sldId="279"/>
            <ac:spMk id="47" creationId="{96F356EE-40F4-9941-3D2A-91315874480E}"/>
          </ac:spMkLst>
        </pc:spChg>
        <pc:spChg chg="mod">
          <ac:chgData name="Marcos Valdés Castillo" userId="S::marcos.valdes@mma.gob.cl::2394152c-b359-4bb9-b5a3-3cb695e0ade2" providerId="AD" clId="Web-{942F6E5C-B221-CC27-F4A4-4B86C7EB52DF}" dt="2025-10-01T12:34:55.932" v="18" actId="20577"/>
          <ac:spMkLst>
            <pc:docMk/>
            <pc:sldMk cId="1791996910" sldId="279"/>
            <ac:spMk id="273" creationId="{7A5A5C25-C478-F35C-F09C-DA25A3A86A80}"/>
          </ac:spMkLst>
        </pc:spChg>
        <pc:grpChg chg="mod">
          <ac:chgData name="Marcos Valdés Castillo" userId="S::marcos.valdes@mma.gob.cl::2394152c-b359-4bb9-b5a3-3cb695e0ade2" providerId="AD" clId="Web-{942F6E5C-B221-CC27-F4A4-4B86C7EB52DF}" dt="2025-10-01T15:42:33.912" v="159" actId="14100"/>
          <ac:grpSpMkLst>
            <pc:docMk/>
            <pc:sldMk cId="1791996910" sldId="279"/>
            <ac:grpSpMk id="257" creationId="{DE20356D-F40E-A0F6-71EF-50B93291A0BD}"/>
          </ac:grpSpMkLst>
        </pc:grpChg>
        <pc:graphicFrameChg chg="mod modGraphic">
          <ac:chgData name="Marcos Valdés Castillo" userId="S::marcos.valdes@mma.gob.cl::2394152c-b359-4bb9-b5a3-3cb695e0ade2" providerId="AD" clId="Web-{942F6E5C-B221-CC27-F4A4-4B86C7EB52DF}" dt="2025-10-01T18:30:00.911" v="176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2242A0B5-157B-09EE-175A-AB6279744780}"/>
    <pc:docChg chg="modSld">
      <pc:chgData name="Maria Karin Molt Gonzalez" userId="S::karin.molt@mma.gob.cl::532bc048-bde6-48bf-9f09-80596da85a86" providerId="AD" clId="Web-{2242A0B5-157B-09EE-175A-AB6279744780}" dt="2025-10-01T20:39:30.452" v="73" actId="20577"/>
      <pc:docMkLst>
        <pc:docMk/>
      </pc:docMkLst>
      <pc:sldChg chg="modSp">
        <pc:chgData name="Maria Karin Molt Gonzalez" userId="S::karin.molt@mma.gob.cl::532bc048-bde6-48bf-9f09-80596da85a86" providerId="AD" clId="Web-{2242A0B5-157B-09EE-175A-AB6279744780}" dt="2025-10-01T20:30:53.212" v="41" actId="20577"/>
        <pc:sldMkLst>
          <pc:docMk/>
          <pc:sldMk cId="0" sldId="256"/>
        </pc:sldMkLst>
        <pc:spChg chg="mod">
          <ac:chgData name="Maria Karin Molt Gonzalez" userId="S::karin.molt@mma.gob.cl::532bc048-bde6-48bf-9f09-80596da85a86" providerId="AD" clId="Web-{2242A0B5-157B-09EE-175A-AB6279744780}" dt="2025-10-01T20:30:53.212" v="41" actId="20577"/>
          <ac:spMkLst>
            <pc:docMk/>
            <pc:sldMk cId="0" sldId="256"/>
            <ac:spMk id="222" creationId="{00000000-0000-0000-0000-000000000000}"/>
          </ac:spMkLst>
        </pc:spChg>
      </pc:sldChg>
      <pc:sldChg chg="modSp">
        <pc:chgData name="Maria Karin Molt Gonzalez" userId="S::karin.molt@mma.gob.cl::532bc048-bde6-48bf-9f09-80596da85a86" providerId="AD" clId="Web-{2242A0B5-157B-09EE-175A-AB6279744780}" dt="2025-10-01T20:31:18.416" v="43" actId="20577"/>
        <pc:sldMkLst>
          <pc:docMk/>
          <pc:sldMk cId="0" sldId="262"/>
        </pc:sldMkLst>
      </pc:sldChg>
      <pc:sldChg chg="modSp">
        <pc:chgData name="Maria Karin Molt Gonzalez" userId="S::karin.molt@mma.gob.cl::532bc048-bde6-48bf-9f09-80596da85a86" providerId="AD" clId="Web-{2242A0B5-157B-09EE-175A-AB6279744780}" dt="2025-10-01T20:39:30.452" v="73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2242A0B5-157B-09EE-175A-AB6279744780}" dt="2025-10-01T20:32:25.949" v="68" actId="20577"/>
          <ac:spMkLst>
            <pc:docMk/>
            <pc:sldMk cId="1791996910" sldId="279"/>
            <ac:spMk id="12" creationId="{D8D26335-775A-72F6-216E-3D313A4F5138}"/>
          </ac:spMkLst>
        </pc:spChg>
        <pc:spChg chg="mod">
          <ac:chgData name="Maria Karin Molt Gonzalez" userId="S::karin.molt@mma.gob.cl::532bc048-bde6-48bf-9f09-80596da85a86" providerId="AD" clId="Web-{2242A0B5-157B-09EE-175A-AB6279744780}" dt="2025-10-01T20:39:30.452" v="73" actId="20577"/>
          <ac:spMkLst>
            <pc:docMk/>
            <pc:sldMk cId="1791996910" sldId="279"/>
            <ac:spMk id="14" creationId="{92D34C9E-FD62-613F-69FC-BAF1AF683464}"/>
          </ac:spMkLst>
        </pc:spChg>
      </pc:sldChg>
    </pc:docChg>
  </pc:docChgLst>
  <pc:docChgLst>
    <pc:chgData name="Marcos Valdés Castillo" userId="S::marcos.valdes@mma.gob.cl::2394152c-b359-4bb9-b5a3-3cb695e0ade2" providerId="AD" clId="Web-{C7FC9816-AE1C-D349-875B-12FF64A8AECA}"/>
    <pc:docChg chg="modSld">
      <pc:chgData name="Marcos Valdés Castillo" userId="S::marcos.valdes@mma.gob.cl::2394152c-b359-4bb9-b5a3-3cb695e0ade2" providerId="AD" clId="Web-{C7FC9816-AE1C-D349-875B-12FF64A8AECA}" dt="2025-09-30T13:38:24.350" v="5" actId="20577"/>
      <pc:docMkLst>
        <pc:docMk/>
      </pc:docMkLst>
      <pc:sldChg chg="modSp">
        <pc:chgData name="Marcos Valdés Castillo" userId="S::marcos.valdes@mma.gob.cl::2394152c-b359-4bb9-b5a3-3cb695e0ade2" providerId="AD" clId="Web-{C7FC9816-AE1C-D349-875B-12FF64A8AECA}" dt="2025-09-30T13:38:24.350" v="5" actId="20577"/>
        <pc:sldMkLst>
          <pc:docMk/>
          <pc:sldMk cId="1791996910" sldId="279"/>
        </pc:sldMkLst>
        <pc:spChg chg="mod">
          <ac:chgData name="Marcos Valdés Castillo" userId="S::marcos.valdes@mma.gob.cl::2394152c-b359-4bb9-b5a3-3cb695e0ade2" providerId="AD" clId="Web-{C7FC9816-AE1C-D349-875B-12FF64A8AECA}" dt="2025-09-30T13:38:11.522" v="3" actId="20577"/>
          <ac:spMkLst>
            <pc:docMk/>
            <pc:sldMk cId="1791996910" sldId="279"/>
            <ac:spMk id="14" creationId="{92D34C9E-FD62-613F-69FC-BAF1AF683464}"/>
          </ac:spMkLst>
        </pc:spChg>
        <pc:spChg chg="mod">
          <ac:chgData name="Marcos Valdés Castillo" userId="S::marcos.valdes@mma.gob.cl::2394152c-b359-4bb9-b5a3-3cb695e0ade2" providerId="AD" clId="Web-{C7FC9816-AE1C-D349-875B-12FF64A8AECA}" dt="2025-09-30T13:38:24.350" v="5" actId="20577"/>
          <ac:spMkLst>
            <pc:docMk/>
            <pc:sldMk cId="1791996910" sldId="279"/>
            <ac:spMk id="47" creationId="{96F356EE-40F4-9941-3D2A-91315874480E}"/>
          </ac:spMkLst>
        </pc:spChg>
      </pc:sldChg>
    </pc:docChg>
  </pc:docChgLst>
  <pc:docChgLst>
    <pc:chgData name="Marcos Valdés Castillo" userId="S::marcos.valdes@mma.gob.cl::2394152c-b359-4bb9-b5a3-3cb695e0ade2" providerId="AD" clId="Web-{AE3573C1-AEFC-E156-B380-DED2B6E11907}"/>
    <pc:docChg chg="modSld">
      <pc:chgData name="Marcos Valdés Castillo" userId="S::marcos.valdes@mma.gob.cl::2394152c-b359-4bb9-b5a3-3cb695e0ade2" providerId="AD" clId="Web-{AE3573C1-AEFC-E156-B380-DED2B6E11907}" dt="2025-10-10T14:05:15.234" v="1"/>
      <pc:docMkLst>
        <pc:docMk/>
      </pc:docMkLst>
      <pc:sldChg chg="modSp">
        <pc:chgData name="Marcos Valdés Castillo" userId="S::marcos.valdes@mma.gob.cl::2394152c-b359-4bb9-b5a3-3cb695e0ade2" providerId="AD" clId="Web-{AE3573C1-AEFC-E156-B380-DED2B6E11907}" dt="2025-10-10T14:05:15.234" v="1"/>
        <pc:sldMkLst>
          <pc:docMk/>
          <pc:sldMk cId="1791996910" sldId="279"/>
        </pc:sldMkLst>
        <pc:graphicFrameChg chg="mod modGraphic">
          <ac:chgData name="Marcos Valdés Castillo" userId="S::marcos.valdes@mma.gob.cl::2394152c-b359-4bb9-b5a3-3cb695e0ade2" providerId="AD" clId="Web-{AE3573C1-AEFC-E156-B380-DED2B6E11907}" dt="2025-10-10T14:05:15.234" v="1"/>
          <ac:graphicFrameMkLst>
            <pc:docMk/>
            <pc:sldMk cId="1791996910" sldId="279"/>
            <ac:graphicFrameMk id="28" creationId="{B2B16759-2802-1950-97C9-533FC05FD240}"/>
          </ac:graphicFrameMkLst>
        </pc:graphicFrameChg>
      </pc:sldChg>
    </pc:docChg>
  </pc:docChgLst>
  <pc:docChgLst>
    <pc:chgData name="Maria Karin Molt Gonzalez" userId="S::karin.molt@mma.gob.cl::532bc048-bde6-48bf-9f09-80596da85a86" providerId="AD" clId="Web-{85468302-96E5-7EC2-36F7-8C7E53894A1A}"/>
    <pc:docChg chg="modSld">
      <pc:chgData name="Maria Karin Molt Gonzalez" userId="S::karin.molt@mma.gob.cl::532bc048-bde6-48bf-9f09-80596da85a86" providerId="AD" clId="Web-{85468302-96E5-7EC2-36F7-8C7E53894A1A}" dt="2025-10-02T14:15:01.316" v="7" actId="20577"/>
      <pc:docMkLst>
        <pc:docMk/>
      </pc:docMkLst>
      <pc:sldChg chg="modSp modCm">
        <pc:chgData name="Maria Karin Molt Gonzalez" userId="S::karin.molt@mma.gob.cl::532bc048-bde6-48bf-9f09-80596da85a86" providerId="AD" clId="Web-{85468302-96E5-7EC2-36F7-8C7E53894A1A}" dt="2025-10-02T14:15:01.316" v="7" actId="20577"/>
        <pc:sldMkLst>
          <pc:docMk/>
          <pc:sldMk cId="1791996910" sldId="279"/>
        </pc:sldMkLst>
        <pc:spChg chg="mod">
          <ac:chgData name="Maria Karin Molt Gonzalez" userId="S::karin.molt@mma.gob.cl::532bc048-bde6-48bf-9f09-80596da85a86" providerId="AD" clId="Web-{85468302-96E5-7EC2-36F7-8C7E53894A1A}" dt="2025-10-02T14:15:01.316" v="7" actId="20577"/>
          <ac:spMkLst>
            <pc:docMk/>
            <pc:sldMk cId="1791996910" sldId="279"/>
            <ac:spMk id="14" creationId="{92D34C9E-FD62-613F-69FC-BAF1AF68346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ria Karin Molt Gonzalez" userId="S::karin.molt@mma.gob.cl::532bc048-bde6-48bf-9f09-80596da85a86" providerId="AD" clId="Web-{85468302-96E5-7EC2-36F7-8C7E53894A1A}" dt="2025-10-02T14:14:52.066" v="4" actId="20577"/>
              <pc2:cmMkLst xmlns:pc2="http://schemas.microsoft.com/office/powerpoint/2019/9/main/command">
                <pc:docMk/>
                <pc:sldMk cId="1791996910" sldId="279"/>
                <pc2:cmMk id="{360A2050-C0D8-4570-B2C9-A2D12F9D5EFC}"/>
              </pc2:cmMkLst>
            </pc226:cmChg>
          </p:ext>
        </pc:extLst>
      </pc:sldChg>
    </pc:docChg>
  </pc:docChgLst>
  <pc:docChgLst>
    <pc:chgData name="Pamela Antonieta Peñaloza Martinez" userId="S::pamela.penaloza@mma.gob.cl::50152307-7fe6-4486-a840-c74f313128bf" providerId="AD" clId="Web-{B0517284-D5FA-8BD6-FC16-FDBD9BCD8A47}"/>
    <pc:docChg chg="modSld">
      <pc:chgData name="Pamela Antonieta Peñaloza Martinez" userId="S::pamela.penaloza@mma.gob.cl::50152307-7fe6-4486-a840-c74f313128bf" providerId="AD" clId="Web-{B0517284-D5FA-8BD6-FC16-FDBD9BCD8A47}" dt="2025-10-02T18:45:29.989" v="1" actId="1076"/>
      <pc:docMkLst>
        <pc:docMk/>
      </pc:docMkLst>
    </pc:docChg>
  </pc:docChgLst>
  <pc:docChgLst>
    <pc:chgData name="María Beatriz Jorquera Morales" userId="S::maria.jorquera@mma.gob.cl::a6f2f461-b342-4fca-b9a1-780bf46eb6cf" providerId="AD" clId="Web-{CB6444F6-2FF3-D2A1-05D7-EF27EE8F5920}"/>
    <pc:docChg chg="modSld">
      <pc:chgData name="María Beatriz Jorquera Morales" userId="S::maria.jorquera@mma.gob.cl::a6f2f461-b342-4fca-b9a1-780bf46eb6cf" providerId="AD" clId="Web-{CB6444F6-2FF3-D2A1-05D7-EF27EE8F5920}" dt="2025-10-02T13:07:04.301" v="7" actId="20577"/>
      <pc:docMkLst>
        <pc:docMk/>
      </pc:docMkLst>
    </pc:docChg>
  </pc:docChgLst>
  <pc:docChgLst>
    <pc:chgData name="Usuario invitado" userId="S::urn:spo:tenantanon#b7885155-4ac9-4d4f-bc88-2a44d1bc213a::" providerId="AD" clId="Web-{0B9EA67B-5704-5CA2-98B8-73D691D296CC}"/>
    <pc:docChg chg="modSld">
      <pc:chgData name="Usuario invitado" userId="S::urn:spo:tenantanon#b7885155-4ac9-4d4f-bc88-2a44d1bc213a::" providerId="AD" clId="Web-{0B9EA67B-5704-5CA2-98B8-73D691D296CC}" dt="2025-10-02T20:25:19.931" v="1" actId="1076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2DED6-9E17-479D-9942-B1EAE619021B}" type="datetimeFigureOut">
              <a:t>03-11-2025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A889A-8BA7-4C4A-9616-FB5BC92F45A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4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1457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>
          <a:extLst>
            <a:ext uri="{FF2B5EF4-FFF2-40B4-BE49-F238E27FC236}">
              <a16:creationId xmlns:a16="http://schemas.microsoft.com/office/drawing/2014/main" id="{90158171-554C-FDAF-BDF6-24FD31FC1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7:notes">
            <a:extLst>
              <a:ext uri="{FF2B5EF4-FFF2-40B4-BE49-F238E27FC236}">
                <a16:creationId xmlns:a16="http://schemas.microsoft.com/office/drawing/2014/main" id="{6C63F4B1-97C9-4708-DF5D-78AE96C871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7:notes">
            <a:extLst>
              <a:ext uri="{FF2B5EF4-FFF2-40B4-BE49-F238E27FC236}">
                <a16:creationId xmlns:a16="http://schemas.microsoft.com/office/drawing/2014/main" id="{3DD80DC0-923B-38F4-6516-39535C5DB1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958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>
          <a:extLst>
            <a:ext uri="{FF2B5EF4-FFF2-40B4-BE49-F238E27FC236}">
              <a16:creationId xmlns:a16="http://schemas.microsoft.com/office/drawing/2014/main" id="{2C53832A-9696-88A3-3762-F2FB9146F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6:notes">
            <a:extLst>
              <a:ext uri="{FF2B5EF4-FFF2-40B4-BE49-F238E27FC236}">
                <a16:creationId xmlns:a16="http://schemas.microsoft.com/office/drawing/2014/main" id="{D6DB8E5E-ABC4-2EAF-A2C3-FA23D3791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6:notes">
            <a:extLst>
              <a:ext uri="{FF2B5EF4-FFF2-40B4-BE49-F238E27FC236}">
                <a16:creationId xmlns:a16="http://schemas.microsoft.com/office/drawing/2014/main" id="{0CC125B6-B1D7-384B-B749-9E06F19FF8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96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BE3E415B-F31E-B29A-71B4-D4A717851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1BAE8A84-1A54-70B5-320F-E887BABDEF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0EE9B5A1-6259-CE0E-245F-FB91DAE31B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38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>
          <a:extLst>
            <a:ext uri="{FF2B5EF4-FFF2-40B4-BE49-F238E27FC236}">
              <a16:creationId xmlns:a16="http://schemas.microsoft.com/office/drawing/2014/main" id="{055DA50C-27F8-5E10-3CAC-B00F9093C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>
            <a:extLst>
              <a:ext uri="{FF2B5EF4-FFF2-40B4-BE49-F238E27FC236}">
                <a16:creationId xmlns:a16="http://schemas.microsoft.com/office/drawing/2014/main" id="{89A04A2C-71E7-8CD9-EB0B-CF26EFC7F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:notes">
            <a:extLst>
              <a:ext uri="{FF2B5EF4-FFF2-40B4-BE49-F238E27FC236}">
                <a16:creationId xmlns:a16="http://schemas.microsoft.com/office/drawing/2014/main" id="{9F4CBD5C-0DDD-79D8-01DA-CD8135D647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734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310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11" Type="http://schemas.openxmlformats.org/officeDocument/2006/relationships/image" Target="../media/image1.png"/><Relationship Id="rId5" Type="http://schemas.openxmlformats.org/officeDocument/2006/relationships/image" Target="../media/image6.png"/><Relationship Id="rId1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4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4662962" y="1717180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4662962" y="4691315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51" name="Google Shape;5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11605">
            <a:off x="192167" y="3702754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26854">
            <a:off x="238503" y="182443"/>
            <a:ext cx="2403687" cy="2403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28297">
            <a:off x="1581527" y="5121311"/>
            <a:ext cx="1492500" cy="14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04098" y="3663469"/>
            <a:ext cx="1641751" cy="164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73912">
            <a:off x="2436083" y="620182"/>
            <a:ext cx="1986517" cy="1986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00344">
            <a:off x="449966" y="3401913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00344">
            <a:off x="536681" y="248307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52049">
            <a:off x="994098" y="5833177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652340">
            <a:off x="3413120" y="4667987"/>
            <a:ext cx="842480" cy="842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3257097" y="5712180"/>
            <a:ext cx="632968" cy="6329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" name="Google Shape;61;p12"/>
          <p:cNvGrpSpPr/>
          <p:nvPr/>
        </p:nvGrpSpPr>
        <p:grpSpPr>
          <a:xfrm>
            <a:off x="4010040" y="-10964"/>
            <a:ext cx="4395853" cy="214856"/>
            <a:chOff x="4101380" y="0"/>
            <a:chExt cx="3989237" cy="194982"/>
          </a:xfrm>
        </p:grpSpPr>
        <p:sp>
          <p:nvSpPr>
            <p:cNvPr id="62" name="Google Shape;62;p1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1200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54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4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>
            <a:spLocks noGrp="1"/>
          </p:cNvSpPr>
          <p:nvPr>
            <p:ph type="pic" idx="2"/>
          </p:nvPr>
        </p:nvSpPr>
        <p:spPr>
          <a:xfrm>
            <a:off x="7535920" y="0"/>
            <a:ext cx="4656081" cy="68625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L"/>
          </a:p>
        </p:txBody>
      </p:sp>
      <p:sp>
        <p:nvSpPr>
          <p:cNvPr id="92" name="Google Shape;92;p15"/>
          <p:cNvSpPr txBox="1">
            <a:spLocks noGrp="1"/>
          </p:cNvSpPr>
          <p:nvPr>
            <p:ph type="body" idx="1"/>
          </p:nvPr>
        </p:nvSpPr>
        <p:spPr>
          <a:xfrm>
            <a:off x="960000" y="2160733"/>
            <a:ext cx="5726400" cy="3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38945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title"/>
          </p:nvPr>
        </p:nvSpPr>
        <p:spPr>
          <a:xfrm>
            <a:off x="960000" y="593169"/>
            <a:ext cx="57264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10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>
            <a:spLocks noGrp="1"/>
          </p:cNvSpPr>
          <p:nvPr>
            <p:ph type="body" idx="1"/>
          </p:nvPr>
        </p:nvSpPr>
        <p:spPr>
          <a:xfrm>
            <a:off x="971688" y="2261353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0" name="Google Shape;180;p22"/>
          <p:cNvSpPr txBox="1">
            <a:spLocks noGrp="1"/>
          </p:cNvSpPr>
          <p:nvPr>
            <p:ph type="body" idx="2"/>
          </p:nvPr>
        </p:nvSpPr>
        <p:spPr>
          <a:xfrm>
            <a:off x="6259333" y="2271864"/>
            <a:ext cx="4982000" cy="3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81" name="Google Shape;181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title" idx="3"/>
          </p:nvPr>
        </p:nvSpPr>
        <p:spPr>
          <a:xfrm>
            <a:off x="960000" y="1552000"/>
            <a:ext cx="10272000" cy="6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115698">
            <a:off x="8709414" y="3281923"/>
            <a:ext cx="4464788" cy="44647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" name="Google Shape;184;p22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85" name="Google Shape;185;p22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2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4219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 idx="2"/>
          </p:nvPr>
        </p:nvSpPr>
        <p:spPr>
          <a:xfrm>
            <a:off x="951067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0" name="Google Shape;190;p23"/>
          <p:cNvSpPr txBox="1">
            <a:spLocks noGrp="1"/>
          </p:cNvSpPr>
          <p:nvPr>
            <p:ph type="subTitle" idx="1"/>
          </p:nvPr>
        </p:nvSpPr>
        <p:spPr>
          <a:xfrm>
            <a:off x="951067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3"/>
          <p:cNvSpPr txBox="1">
            <a:spLocks noGrp="1"/>
          </p:cNvSpPr>
          <p:nvPr>
            <p:ph type="title" idx="3"/>
          </p:nvPr>
        </p:nvSpPr>
        <p:spPr>
          <a:xfrm>
            <a:off x="4496200" y="1833817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"/>
          </p:nvPr>
        </p:nvSpPr>
        <p:spPr>
          <a:xfrm>
            <a:off x="4496301" y="2510584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3"/>
          <p:cNvSpPr txBox="1">
            <a:spLocks noGrp="1"/>
          </p:cNvSpPr>
          <p:nvPr>
            <p:ph type="title" idx="5"/>
          </p:nvPr>
        </p:nvSpPr>
        <p:spPr>
          <a:xfrm>
            <a:off x="8041535" y="3852195"/>
            <a:ext cx="31996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194" name="Google Shape;194;p23"/>
          <p:cNvSpPr txBox="1">
            <a:spLocks noGrp="1"/>
          </p:cNvSpPr>
          <p:nvPr>
            <p:ph type="subTitle" idx="6"/>
          </p:nvPr>
        </p:nvSpPr>
        <p:spPr>
          <a:xfrm>
            <a:off x="8041535" y="4528961"/>
            <a:ext cx="3199600" cy="13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3"/>
          <p:cNvSpPr>
            <a:spLocks noGrp="1"/>
          </p:cNvSpPr>
          <p:nvPr>
            <p:ph type="pic" idx="7"/>
          </p:nvPr>
        </p:nvSpPr>
        <p:spPr>
          <a:xfrm>
            <a:off x="1487667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6" name="Google Shape;196;p23"/>
          <p:cNvSpPr>
            <a:spLocks noGrp="1"/>
          </p:cNvSpPr>
          <p:nvPr>
            <p:ph type="pic" idx="8"/>
          </p:nvPr>
        </p:nvSpPr>
        <p:spPr>
          <a:xfrm>
            <a:off x="8578333" y="1696205"/>
            <a:ext cx="2126000" cy="2126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97" name="Google Shape;197;p23"/>
          <p:cNvSpPr>
            <a:spLocks noGrp="1"/>
          </p:cNvSpPr>
          <p:nvPr>
            <p:ph type="pic" idx="9"/>
          </p:nvPr>
        </p:nvSpPr>
        <p:spPr>
          <a:xfrm>
            <a:off x="5033000" y="3874863"/>
            <a:ext cx="2126000" cy="21260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198" name="Google Shape;19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9820128" y="397992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3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00" name="Google Shape;200;p23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3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836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>
            <a:spLocks noGrp="1"/>
          </p:cNvSpPr>
          <p:nvPr>
            <p:ph type="title"/>
          </p:nvPr>
        </p:nvSpPr>
        <p:spPr>
          <a:xfrm>
            <a:off x="955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title" idx="2"/>
          </p:nvPr>
        </p:nvSpPr>
        <p:spPr>
          <a:xfrm>
            <a:off x="955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1"/>
          </p:nvPr>
        </p:nvSpPr>
        <p:spPr>
          <a:xfrm>
            <a:off x="955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title" idx="3"/>
          </p:nvPr>
        </p:nvSpPr>
        <p:spPr>
          <a:xfrm>
            <a:off x="4444400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4"/>
          </p:nvPr>
        </p:nvSpPr>
        <p:spPr>
          <a:xfrm>
            <a:off x="4444400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title" idx="5"/>
          </p:nvPr>
        </p:nvSpPr>
        <p:spPr>
          <a:xfrm>
            <a:off x="7929496" y="4356845"/>
            <a:ext cx="3303200" cy="7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4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9" name="Google Shape;209;p24"/>
          <p:cNvSpPr txBox="1">
            <a:spLocks noGrp="1"/>
          </p:cNvSpPr>
          <p:nvPr>
            <p:ph type="subTitle" idx="6"/>
          </p:nvPr>
        </p:nvSpPr>
        <p:spPr>
          <a:xfrm>
            <a:off x="7929496" y="5018145"/>
            <a:ext cx="3303200" cy="8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title" idx="7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title" idx="8"/>
          </p:nvPr>
        </p:nvSpPr>
        <p:spPr>
          <a:xfrm>
            <a:off x="4444400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title" idx="9"/>
          </p:nvPr>
        </p:nvSpPr>
        <p:spPr>
          <a:xfrm>
            <a:off x="7929496" y="1796217"/>
            <a:ext cx="33032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3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678419">
            <a:off x="9877390" y="3725294"/>
            <a:ext cx="3354461" cy="33544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" name="Google Shape;214;p2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215" name="Google Shape;215;p2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57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0"/>
          <p:cNvSpPr txBox="1">
            <a:spLocks noGrp="1"/>
          </p:cNvSpPr>
          <p:nvPr>
            <p:ph type="ctrTitle"/>
          </p:nvPr>
        </p:nvSpPr>
        <p:spPr>
          <a:xfrm>
            <a:off x="842597" y="2190044"/>
            <a:ext cx="6678273" cy="282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ubTitle" idx="1"/>
          </p:nvPr>
        </p:nvSpPr>
        <p:spPr>
          <a:xfrm>
            <a:off x="842597" y="5164179"/>
            <a:ext cx="6678273" cy="79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300344">
            <a:off x="8931640" y="2411453"/>
            <a:ext cx="765891" cy="76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365972">
            <a:off x="10709911" y="4830441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65139">
            <a:off x="8550977" y="5674134"/>
            <a:ext cx="632967" cy="632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344">
            <a:off x="9685797" y="4069770"/>
            <a:ext cx="523113" cy="523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300344">
            <a:off x="11030349" y="461414"/>
            <a:ext cx="523113" cy="523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10"/>
          <p:cNvGrpSpPr/>
          <p:nvPr/>
        </p:nvGrpSpPr>
        <p:grpSpPr>
          <a:xfrm>
            <a:off x="8525592" y="-333432"/>
            <a:ext cx="3272877" cy="3315613"/>
            <a:chOff x="5382257" y="1730660"/>
            <a:chExt cx="2454658" cy="2486710"/>
          </a:xfrm>
        </p:grpSpPr>
        <p:pic>
          <p:nvPicPr>
            <p:cNvPr id="18" name="Google Shape;18;p1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" name="Google Shape;20;p10"/>
          <p:cNvGrpSpPr/>
          <p:nvPr/>
        </p:nvGrpSpPr>
        <p:grpSpPr>
          <a:xfrm>
            <a:off x="8057174" y="2759778"/>
            <a:ext cx="2300781" cy="2216703"/>
            <a:chOff x="6042880" y="2069833"/>
            <a:chExt cx="1725586" cy="1662527"/>
          </a:xfrm>
        </p:grpSpPr>
        <p:pic>
          <p:nvPicPr>
            <p:cNvPr id="21" name="Google Shape;21;p1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oogle Shape;23;p10"/>
          <p:cNvGrpSpPr/>
          <p:nvPr/>
        </p:nvGrpSpPr>
        <p:grpSpPr>
          <a:xfrm>
            <a:off x="8710082" y="4610925"/>
            <a:ext cx="2311655" cy="2311656"/>
            <a:chOff x="6532561" y="3458194"/>
            <a:chExt cx="1733741" cy="1733742"/>
          </a:xfrm>
        </p:grpSpPr>
        <p:pic>
          <p:nvPicPr>
            <p:cNvPr id="24" name="Google Shape;24;p1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6;p10"/>
          <p:cNvGrpSpPr/>
          <p:nvPr/>
        </p:nvGrpSpPr>
        <p:grpSpPr>
          <a:xfrm>
            <a:off x="10040871" y="3247428"/>
            <a:ext cx="2104901" cy="2146941"/>
            <a:chOff x="7530653" y="2435571"/>
            <a:chExt cx="1578676" cy="1610206"/>
          </a:xfrm>
        </p:grpSpPr>
        <p:pic>
          <p:nvPicPr>
            <p:cNvPr id="27" name="Google Shape;27;p10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0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Google Shape;29;p10"/>
          <p:cNvGrpSpPr/>
          <p:nvPr/>
        </p:nvGrpSpPr>
        <p:grpSpPr>
          <a:xfrm>
            <a:off x="10213610" y="2068447"/>
            <a:ext cx="1879095" cy="1847567"/>
            <a:chOff x="7660207" y="1551335"/>
            <a:chExt cx="1409321" cy="1385675"/>
          </a:xfrm>
        </p:grpSpPr>
        <p:pic>
          <p:nvPicPr>
            <p:cNvPr id="30" name="Google Shape;30;p10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0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" name="Google Shape;32;p10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33" name="Google Shape;33;p1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67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ubTitle" idx="1"/>
          </p:nvPr>
        </p:nvSpPr>
        <p:spPr>
          <a:xfrm>
            <a:off x="2964800" y="1719867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title" idx="2"/>
          </p:nvPr>
        </p:nvSpPr>
        <p:spPr>
          <a:xfrm>
            <a:off x="2964800" y="2725203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98" name="Google Shape;98;p16"/>
          <p:cNvSpPr txBox="1">
            <a:spLocks noGrp="1"/>
          </p:cNvSpPr>
          <p:nvPr>
            <p:ph type="subTitle" idx="3"/>
          </p:nvPr>
        </p:nvSpPr>
        <p:spPr>
          <a:xfrm>
            <a:off x="2964800" y="352360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title" idx="4"/>
          </p:nvPr>
        </p:nvSpPr>
        <p:spPr>
          <a:xfrm>
            <a:off x="2964800" y="4528929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5"/>
          </p:nvPr>
        </p:nvSpPr>
        <p:spPr>
          <a:xfrm>
            <a:off x="2964800" y="5327333"/>
            <a:ext cx="6262400" cy="6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400"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779387">
            <a:off x="9112059" y="3528644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16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03" name="Google Shape;103;p16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6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47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7"/>
          <p:cNvGrpSpPr/>
          <p:nvPr/>
        </p:nvGrpSpPr>
        <p:grpSpPr>
          <a:xfrm>
            <a:off x="9013771" y="-504490"/>
            <a:ext cx="3960181" cy="4011892"/>
            <a:chOff x="5382257" y="1730660"/>
            <a:chExt cx="2454658" cy="2486710"/>
          </a:xfrm>
        </p:grpSpPr>
        <p:pic>
          <p:nvPicPr>
            <p:cNvPr id="107" name="Google Shape;107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437435" y="181789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82257" y="1730660"/>
              <a:ext cx="2399480" cy="239948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9" name="Google Shape;109;p17"/>
          <p:cNvGrpSpPr/>
          <p:nvPr/>
        </p:nvGrpSpPr>
        <p:grpSpPr>
          <a:xfrm>
            <a:off x="-357764" y="4410536"/>
            <a:ext cx="3062341" cy="2950432"/>
            <a:chOff x="6042880" y="2069833"/>
            <a:chExt cx="1725586" cy="1662527"/>
          </a:xfrm>
        </p:grpSpPr>
        <p:pic>
          <p:nvPicPr>
            <p:cNvPr id="110" name="Google Shape;110;p1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29589" y="209348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42880" y="2069833"/>
              <a:ext cx="1638877" cy="163887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7"/>
          <p:cNvGrpSpPr/>
          <p:nvPr/>
        </p:nvGrpSpPr>
        <p:grpSpPr>
          <a:xfrm rot="553010">
            <a:off x="-792282" y="-664465"/>
            <a:ext cx="3722943" cy="4095240"/>
            <a:chOff x="6532561" y="3458194"/>
            <a:chExt cx="1733741" cy="1733742"/>
          </a:xfrm>
        </p:grpSpPr>
        <p:pic>
          <p:nvPicPr>
            <p:cNvPr id="113" name="Google Shape;113;p1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511605">
              <a:off x="6674195" y="3560414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511605">
              <a:off x="6634781" y="3599829"/>
              <a:ext cx="1489888" cy="148988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17"/>
          <p:cNvGrpSpPr/>
          <p:nvPr/>
        </p:nvGrpSpPr>
        <p:grpSpPr>
          <a:xfrm>
            <a:off x="8874789" y="4216702"/>
            <a:ext cx="3661823" cy="3600385"/>
            <a:chOff x="7660207" y="1551335"/>
            <a:chExt cx="1409321" cy="1385675"/>
          </a:xfrm>
        </p:grpSpPr>
        <p:pic>
          <p:nvPicPr>
            <p:cNvPr id="116" name="Google Shape;116;p1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828297">
              <a:off x="7832769" y="1668719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828297">
              <a:off x="7777591" y="1700251"/>
              <a:ext cx="1119375" cy="1119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" name="Google Shape;118;p1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300344">
            <a:off x="123506" y="3236763"/>
            <a:ext cx="1233476" cy="123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-300344">
            <a:off x="1390036" y="3592404"/>
            <a:ext cx="842481" cy="84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-300344">
            <a:off x="10569380" y="3369288"/>
            <a:ext cx="926729" cy="926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-652340">
            <a:off x="8131775" y="5401162"/>
            <a:ext cx="1233476" cy="1233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Google Shape;122;p17"/>
          <p:cNvGrpSpPr/>
          <p:nvPr/>
        </p:nvGrpSpPr>
        <p:grpSpPr>
          <a:xfrm rot="501521">
            <a:off x="2163319" y="4508628"/>
            <a:ext cx="2546932" cy="2857579"/>
            <a:chOff x="7530653" y="2435571"/>
            <a:chExt cx="1578676" cy="1610206"/>
          </a:xfrm>
        </p:grpSpPr>
        <p:pic>
          <p:nvPicPr>
            <p:cNvPr id="123" name="Google Shape;123;p17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rot="-1060967">
              <a:off x="7720101" y="2593487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7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 rot="-1060967">
              <a:off x="7688569" y="2656549"/>
              <a:ext cx="1231313" cy="123131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5" name="Google Shape;125;p1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952049">
            <a:off x="9490659" y="3372523"/>
            <a:ext cx="842480" cy="842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17"/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127" name="Google Shape;127;p17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99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950667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2"/>
          </p:nvPr>
        </p:nvSpPr>
        <p:spPr>
          <a:xfrm>
            <a:off x="6259333" y="1712633"/>
            <a:ext cx="4982000" cy="44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36000" anchor="t" anchorCtr="0">
            <a:noAutofit/>
          </a:bodyPr>
          <a:lstStyle>
            <a:lvl1pPr marL="609585" lvl="0" indent="-44025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302B"/>
              </a:buClr>
              <a:buSzPts val="1600"/>
              <a:buChar char="●"/>
              <a:defRPr>
                <a:solidFill>
                  <a:srgbClr val="4D4C4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1219170" lvl="1" indent="-440256" algn="l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l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673495">
            <a:off x="8212905" y="2997672"/>
            <a:ext cx="4911267" cy="4911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4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88" name="Google Shape;88;p14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47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295218">
            <a:off x="8922871" y="3739167"/>
            <a:ext cx="4058899" cy="40588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0" name="Google Shape;150;p20"/>
          <p:cNvGrpSpPr/>
          <p:nvPr/>
        </p:nvGrpSpPr>
        <p:grpSpPr>
          <a:xfrm>
            <a:off x="4010040" y="-52292"/>
            <a:ext cx="4395853" cy="214856"/>
            <a:chOff x="4101380" y="0"/>
            <a:chExt cx="3989237" cy="194982"/>
          </a:xfrm>
        </p:grpSpPr>
        <p:sp>
          <p:nvSpPr>
            <p:cNvPr id="151" name="Google Shape;151;p20"/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86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843"/>
            <a:ext cx="10515600" cy="837711"/>
          </a:xfrm>
        </p:spPr>
        <p:txBody>
          <a:bodyPr>
            <a:normAutofit/>
          </a:bodyPr>
          <a:lstStyle>
            <a:lvl1pPr algn="ctr">
              <a:defRPr sz="460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/>
              <a:t>Título de lámina</a:t>
            </a:r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01160" y="3264816"/>
            <a:ext cx="3789683" cy="34673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/>
              <a:t>Bajada de lámina</a:t>
            </a: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475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03/11/2025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9" r:id="rId12"/>
    <p:sldLayoutId id="2147483670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●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chivo"/>
              <a:buChar char="○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Archivo"/>
              <a:buChar char="■"/>
              <a:defRPr sz="1600" b="0" i="0" u="none" strike="noStrike" cap="none">
                <a:solidFill>
                  <a:schemeClr val="dk1"/>
                </a:solidFill>
                <a:latin typeface="Archivo"/>
                <a:ea typeface="Archivo"/>
                <a:cs typeface="Archivo"/>
                <a:sym typeface="Archiv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4857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ED2F1-EDB2-F1D2-A64E-C2B458F0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2597" y="2190044"/>
            <a:ext cx="7187827" cy="2822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5400" dirty="0"/>
              <a:t>Jornada de Diálogo Regional</a:t>
            </a:r>
            <a:br>
              <a:rPr lang="es-ES" sz="5400" dirty="0"/>
            </a:br>
            <a:r>
              <a:rPr lang="es-ES" sz="5400" dirty="0" smtClean="0"/>
              <a:t>Atacama</a:t>
            </a:r>
            <a:endParaRPr lang="es-CL" sz="5400" dirty="0"/>
          </a:p>
        </p:txBody>
      </p:sp>
      <p:sp>
        <p:nvSpPr>
          <p:cNvPr id="222" name="Google Shape;222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48000" rIns="0" bIns="48000" rtlCol="0" anchor="t" anchorCtr="0">
            <a:noAutofit/>
          </a:bodyPr>
          <a:lstStyle/>
          <a:p>
            <a:pPr algn="l">
              <a:spcBef>
                <a:spcPct val="0"/>
              </a:spcBef>
              <a:buSzPts val="1600"/>
            </a:pPr>
            <a:r>
              <a:rPr lang="es-CL" sz="2100" b="1" dirty="0">
                <a:solidFill>
                  <a:srgbClr val="531516"/>
                </a:solidFill>
                <a:latin typeface="Verdana"/>
                <a:ea typeface="Verdana"/>
                <a:cs typeface="+mj-cs"/>
              </a:rPr>
              <a:t>Secretaria Regional de Medio Ambiente </a:t>
            </a:r>
          </a:p>
          <a:p>
            <a:pPr>
              <a:spcBef>
                <a:spcPct val="0"/>
              </a:spcBef>
            </a:pPr>
            <a:r>
              <a:rPr lang="es-CL" sz="2100" b="1" dirty="0" smtClean="0">
                <a:solidFill>
                  <a:srgbClr val="531516"/>
                </a:solidFill>
                <a:cs typeface="+mj-cs"/>
              </a:rPr>
              <a:t>xx/11/2025</a:t>
            </a:r>
            <a:r>
              <a:rPr lang="es-CL" sz="2100" b="1" dirty="0">
                <a:solidFill>
                  <a:srgbClr val="531516"/>
                </a:solidFill>
                <a:cs typeface="+mj-cs"/>
              </a:rPr>
              <a:t>  </a:t>
            </a:r>
            <a:endParaRPr lang="es-CL" sz="21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5" name="Google Shape;295;p8">
            <a:extLst>
              <a:ext uri="{FF2B5EF4-FFF2-40B4-BE49-F238E27FC236}">
                <a16:creationId xmlns:a16="http://schemas.microsoft.com/office/drawing/2014/main" id="{5B39FF29-68DC-0C2F-BA16-691D38ED371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359" y="524004"/>
            <a:ext cx="1711197" cy="1711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13B0EC6-80BE-BE81-3DE5-93FB36D5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err="1"/>
              <a:t>Tabla</a:t>
            </a:r>
            <a:r>
              <a:rPr lang="en-US"/>
              <a:t> de </a:t>
            </a:r>
            <a:r>
              <a:rPr lang="en-US" err="1"/>
              <a:t>Sistematización</a:t>
            </a:r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C41AB0-328C-C17A-AF87-EF8C75284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169"/>
            <a:ext cx="10175519" cy="45017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699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7E3DD220-7653-0B4A-DBEE-AD4902AA3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D80426E4-C0CD-3158-4ED2-AF81949797DB}"/>
              </a:ext>
            </a:extLst>
          </p:cNvPr>
          <p:cNvSpPr txBox="1">
            <a:spLocks/>
          </p:cNvSpPr>
          <p:nvPr/>
        </p:nvSpPr>
        <p:spPr>
          <a:xfrm>
            <a:off x="3830349" y="2965579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>
              <a:buClr>
                <a:prstClr val="black"/>
              </a:buClr>
              <a:defRPr/>
            </a:pPr>
            <a:r>
              <a:rPr lang="es-CL" sz="2400"/>
              <a:t>4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Consensos</a:t>
            </a:r>
            <a:r>
              <a:rPr lang="es-CL" sz="2400"/>
              <a:t> por pueblo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  <a:endParaRPr lang="es-CL" sz="32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3846379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8A544F0A-0E76-BA1A-7BB8-80F10231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062" y="539567"/>
            <a:ext cx="7878164" cy="59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33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8267" y="1507325"/>
            <a:ext cx="1915467" cy="1915467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8"/>
          <p:cNvSpPr txBox="1"/>
          <p:nvPr/>
        </p:nvSpPr>
        <p:spPr>
          <a:xfrm>
            <a:off x="3646020" y="3338816"/>
            <a:ext cx="5274800" cy="13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/>
            <a:r>
              <a:rPr lang="es-CL" sz="7200" b="1" i="1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2400" i="1"/>
          </a:p>
        </p:txBody>
      </p:sp>
    </p:spTree>
    <p:extLst>
      <p:ext uri="{BB962C8B-B14F-4D97-AF65-F5344CB8AC3E}">
        <p14:creationId xmlns:p14="http://schemas.microsoft.com/office/powerpoint/2010/main" val="38549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1FE8222-AC5E-96B2-44C9-82FD1F39CBD1}"/>
              </a:ext>
            </a:extLst>
          </p:cNvPr>
          <p:cNvSpPr txBox="1">
            <a:spLocks/>
          </p:cNvSpPr>
          <p:nvPr/>
        </p:nvSpPr>
        <p:spPr>
          <a:xfrm>
            <a:off x="2628465" y="1870440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400" kern="0"/>
          </a:p>
          <a:p>
            <a:pPr algn="just"/>
            <a:r>
              <a:rPr lang="es" sz="2400" kern="0">
                <a:latin typeface="Verdana"/>
                <a:ea typeface="Calibri"/>
                <a:cs typeface="Calibri"/>
              </a:rPr>
              <a:t>Generar el espacio que permitirá a los Pueblos Indígenas fijar de manera independiente su posición sobre las materias consultadas, a fin de propiciar los acuerdos nacionales entre Pueblos y el Estado.</a:t>
            </a:r>
            <a:endParaRPr lang="es-ES_tradnl" sz="2400">
              <a:latin typeface="Verdana"/>
            </a:endParaRPr>
          </a:p>
          <a:p>
            <a:pPr algn="ctr"/>
            <a:endParaRPr lang="es-ES" kern="0"/>
          </a:p>
        </p:txBody>
      </p:sp>
      <p:sp>
        <p:nvSpPr>
          <p:cNvPr id="250" name="Google Shape;250;p3"/>
          <p:cNvSpPr txBox="1">
            <a:spLocks/>
          </p:cNvSpPr>
          <p:nvPr/>
        </p:nvSpPr>
        <p:spPr>
          <a:xfrm>
            <a:off x="2964800" y="921467"/>
            <a:ext cx="6262400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252120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50;p3">
            <a:extLst>
              <a:ext uri="{FF2B5EF4-FFF2-40B4-BE49-F238E27FC236}">
                <a16:creationId xmlns:a16="http://schemas.microsoft.com/office/drawing/2014/main" id="{A25B2FAF-B82C-3B13-6F88-69450502F56A}"/>
              </a:ext>
            </a:extLst>
          </p:cNvPr>
          <p:cNvSpPr txBox="1">
            <a:spLocks/>
          </p:cNvSpPr>
          <p:nvPr/>
        </p:nvSpPr>
        <p:spPr>
          <a:xfrm>
            <a:off x="2762244" y="921467"/>
            <a:ext cx="6464956" cy="798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L" sz="4000" b="1" kern="0">
                <a:latin typeface="Verdana"/>
              </a:rPr>
              <a:t>Objetivos específicos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05AD50-0D9C-E182-5AEA-7BE08F4D1220}"/>
              </a:ext>
            </a:extLst>
          </p:cNvPr>
          <p:cNvSpPr txBox="1">
            <a:spLocks/>
          </p:cNvSpPr>
          <p:nvPr/>
        </p:nvSpPr>
        <p:spPr>
          <a:xfrm>
            <a:off x="2445200" y="1870439"/>
            <a:ext cx="6262400" cy="312567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_tradnl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Generar, mediante consenso interno por pueblo, una posición unificada respecto de las materias consultadas, que sirva de base para su participación en el diálogo nacional.</a:t>
            </a:r>
          </a:p>
          <a:p>
            <a:pPr marL="457200" indent="-457200" algn="just">
              <a:buAutoNum type="arabicPeriod"/>
            </a:pPr>
            <a:endParaRPr lang="es" sz="2000" kern="0">
              <a:latin typeface="Verdana"/>
              <a:ea typeface="Verdana"/>
            </a:endParaRPr>
          </a:p>
          <a:p>
            <a:pPr marL="457200" indent="-457200" algn="just">
              <a:buAutoNum type="arabicPeriod"/>
            </a:pPr>
            <a:r>
              <a:rPr lang="es" sz="2000" kern="0">
                <a:latin typeface="Verdana"/>
                <a:ea typeface="Verdana"/>
              </a:rPr>
              <a:t>Generar la representación por pueblo (dos representantes por pueblo) en vista al diálogo nacional</a:t>
            </a:r>
            <a:endParaRPr lang="es" sz="2000">
              <a:latin typeface="Verdana"/>
              <a:ea typeface="Verdana"/>
            </a:endParaRPr>
          </a:p>
          <a:p>
            <a:pPr algn="ctr"/>
            <a:endParaRPr lang="es" sz="2800" kern="0">
              <a:latin typeface="Verdana"/>
              <a:ea typeface="Verdana"/>
              <a:cs typeface="Calibri"/>
            </a:endParaRPr>
          </a:p>
          <a:p>
            <a:pPr algn="ctr"/>
            <a:endParaRPr lang="es-ES" kern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8974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10C3AD0-8ACF-C0F9-3DE8-27D5482AA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57" t="29333" r="64062" b="55612"/>
          <a:stretch/>
        </p:blipFill>
        <p:spPr>
          <a:xfrm>
            <a:off x="1205123" y="2835733"/>
            <a:ext cx="1228175" cy="9219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6DFE55-D41C-B90A-0679-75C1662CE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44" t="29334" r="54281" b="55611"/>
          <a:stretch/>
        </p:blipFill>
        <p:spPr>
          <a:xfrm>
            <a:off x="3859303" y="2833009"/>
            <a:ext cx="1143000" cy="103251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031E66B7-F27F-A293-2667-15D92543444F}"/>
              </a:ext>
            </a:extLst>
          </p:cNvPr>
          <p:cNvGrpSpPr/>
          <p:nvPr/>
        </p:nvGrpSpPr>
        <p:grpSpPr>
          <a:xfrm>
            <a:off x="6635795" y="2631879"/>
            <a:ext cx="1290263" cy="1329690"/>
            <a:chOff x="8023858" y="2548890"/>
            <a:chExt cx="2616676" cy="272034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A53036F-9582-7D6C-0961-53CA17363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4657" t="57611" r="65624" b="26389"/>
            <a:stretch/>
          </p:blipFill>
          <p:spPr>
            <a:xfrm>
              <a:off x="8023858" y="2846070"/>
              <a:ext cx="2616676" cy="2423160"/>
            </a:xfrm>
            <a:prstGeom prst="rect">
              <a:avLst/>
            </a:prstGeom>
          </p:spPr>
        </p:pic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A3BD9FF4-9F7C-4C2F-5549-84573F438DBE}"/>
                </a:ext>
              </a:extLst>
            </p:cNvPr>
            <p:cNvSpPr/>
            <p:nvPr/>
          </p:nvSpPr>
          <p:spPr>
            <a:xfrm>
              <a:off x="8343900" y="254889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CF3AC96-E31A-D740-2B7A-AF70EFACCE25}"/>
                </a:ext>
              </a:extLst>
            </p:cNvPr>
            <p:cNvSpPr/>
            <p:nvPr/>
          </p:nvSpPr>
          <p:spPr>
            <a:xfrm>
              <a:off x="9966164" y="4709160"/>
              <a:ext cx="674370" cy="560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0" name="Título 1">
            <a:extLst>
              <a:ext uri="{FF2B5EF4-FFF2-40B4-BE49-F238E27FC236}">
                <a16:creationId xmlns:a16="http://schemas.microsoft.com/office/drawing/2014/main" id="{132F6A2B-489F-3507-A01A-5CAA35974C69}"/>
              </a:ext>
            </a:extLst>
          </p:cNvPr>
          <p:cNvSpPr txBox="1">
            <a:spLocks/>
          </p:cNvSpPr>
          <p:nvPr/>
        </p:nvSpPr>
        <p:spPr>
          <a:xfrm>
            <a:off x="631596" y="718898"/>
            <a:ext cx="10851513" cy="83771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5400" b="1">
                <a:solidFill>
                  <a:srgbClr val="531516"/>
                </a:solidFill>
                <a:latin typeface="Verdana"/>
                <a:ea typeface="Verdana"/>
                <a:sym typeface="Verdana"/>
              </a:rPr>
              <a:t>Contenidos</a:t>
            </a:r>
            <a:endParaRPr lang="es-CL" sz="5400" b="1">
              <a:solidFill>
                <a:srgbClr val="531516"/>
              </a:solidFill>
              <a:latin typeface="Verdana"/>
              <a:ea typeface="Verdana"/>
              <a:sym typeface="Verdana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2659075-1476-628D-88DA-308E41C39F75}"/>
              </a:ext>
            </a:extLst>
          </p:cNvPr>
          <p:cNvGrpSpPr/>
          <p:nvPr/>
        </p:nvGrpSpPr>
        <p:grpSpPr>
          <a:xfrm>
            <a:off x="497335" y="4200217"/>
            <a:ext cx="3470329" cy="720000"/>
            <a:chOff x="-779843" y="2138373"/>
            <a:chExt cx="3470329" cy="720000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8C891269-1970-696A-771E-1786F4A1C433}"/>
                </a:ext>
              </a:extLst>
            </p:cNvPr>
            <p:cNvSpPr/>
            <p:nvPr/>
          </p:nvSpPr>
          <p:spPr>
            <a:xfrm>
              <a:off x="46736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88338AF9-0FDA-5DAA-5830-8C3E671BCAA7}"/>
                </a:ext>
              </a:extLst>
            </p:cNvPr>
            <p:cNvSpPr txBox="1"/>
            <p:nvPr/>
          </p:nvSpPr>
          <p:spPr>
            <a:xfrm>
              <a:off x="-779843" y="2138373"/>
              <a:ext cx="2643750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1. Estado de Avance Nacional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414E032-226F-889E-005B-4D43EBEDF8AB}"/>
              </a:ext>
            </a:extLst>
          </p:cNvPr>
          <p:cNvGrpSpPr/>
          <p:nvPr/>
        </p:nvGrpSpPr>
        <p:grpSpPr>
          <a:xfrm>
            <a:off x="5069630" y="4188953"/>
            <a:ext cx="3447950" cy="720000"/>
            <a:chOff x="3153143" y="2138373"/>
            <a:chExt cx="3447950" cy="720000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DA73EF5-A5CB-6516-D45D-94AF6E7444AA}"/>
                </a:ext>
              </a:extLst>
            </p:cNvPr>
            <p:cNvSpPr/>
            <p:nvPr/>
          </p:nvSpPr>
          <p:spPr>
            <a:xfrm>
              <a:off x="3153143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C60887E-05B3-65DB-ADA7-B1DCF0E9D3B7}"/>
                </a:ext>
              </a:extLst>
            </p:cNvPr>
            <p:cNvSpPr txBox="1"/>
            <p:nvPr/>
          </p:nvSpPr>
          <p:spPr>
            <a:xfrm>
              <a:off x="4289292" y="2138373"/>
              <a:ext cx="2311801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algn="ctr" defTabSz="711200">
                <a:spcBef>
                  <a:spcPct val="0"/>
                </a:spcBef>
                <a:spcAft>
                  <a:spcPct val="35000"/>
                </a:spcAft>
                <a:defRPr cap="all"/>
              </a:pPr>
              <a:r>
                <a:rPr lang="es-E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3. CUÁLES SON las propuestas por territorio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04C6134-E8CC-74A1-5EAB-F5E95923C380}"/>
              </a:ext>
            </a:extLst>
          </p:cNvPr>
          <p:cNvGrpSpPr/>
          <p:nvPr/>
        </p:nvGrpSpPr>
        <p:grpSpPr>
          <a:xfrm>
            <a:off x="8841898" y="4200217"/>
            <a:ext cx="2442390" cy="724164"/>
            <a:chOff x="6259549" y="2134209"/>
            <a:chExt cx="2793090" cy="724164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737EC2D7-5737-9D63-C679-BEC0E8B636E2}"/>
                </a:ext>
              </a:extLst>
            </p:cNvPr>
            <p:cNvSpPr/>
            <p:nvPr/>
          </p:nvSpPr>
          <p:spPr>
            <a:xfrm>
              <a:off x="6259549" y="2138373"/>
              <a:ext cx="26437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CL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8BB84A01-9F0C-EE58-05D7-E83F35C1B13C}"/>
                </a:ext>
              </a:extLst>
            </p:cNvPr>
            <p:cNvSpPr txBox="1"/>
            <p:nvPr/>
          </p:nvSpPr>
          <p:spPr>
            <a:xfrm>
              <a:off x="6489820" y="2134209"/>
              <a:ext cx="2562819" cy="72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indent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4.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Consensos</a:t>
              </a:r>
              <a:r>
                <a:rPr lang="en-US" sz="1200" cap="all">
                  <a:latin typeface="Verdana" panose="020B0604030504040204" pitchFamily="34" charset="0"/>
                  <a:ea typeface="Verdana" panose="020B0604030504040204" pitchFamily="34" charset="0"/>
                </a:rPr>
                <a:t> y </a:t>
              </a:r>
              <a:r>
                <a:rPr lang="en-US" sz="1200" cap="all" err="1">
                  <a:latin typeface="Verdana" panose="020B0604030504040204" pitchFamily="34" charset="0"/>
                  <a:ea typeface="Verdana" panose="020B0604030504040204" pitchFamily="34" charset="0"/>
                </a:rPr>
                <a:t>acuerdos</a:t>
              </a:r>
              <a:endParaRPr lang="en-US" sz="1200" cap="all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A9143-22E2-B06B-1921-38828F7AA1A0}"/>
              </a:ext>
            </a:extLst>
          </p:cNvPr>
          <p:cNvSpPr txBox="1"/>
          <p:nvPr/>
        </p:nvSpPr>
        <p:spPr>
          <a:xfrm>
            <a:off x="3187845" y="4204381"/>
            <a:ext cx="2311801" cy="720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  <a:spcAft>
                <a:spcPct val="35000"/>
              </a:spcAft>
              <a:defRPr cap="all"/>
            </a:pPr>
            <a:r>
              <a:rPr lang="es-ES" sz="1200" cap="all">
                <a:latin typeface="Verdana" panose="020B0604030504040204" pitchFamily="34" charset="0"/>
                <a:ea typeface="Verdana" panose="020B0604030504040204" pitchFamily="34" charset="0"/>
              </a:rPr>
              <a:t>2. Estado de avance regional</a:t>
            </a:r>
            <a:endParaRPr lang="en-US" sz="1200" cap="all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33F0745-0830-7665-CCCD-E0C75A8F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3453" y="3078681"/>
            <a:ext cx="700638" cy="7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23" b="91389" l="9785" r="89824">
                        <a14:foregroundMark x1="57926" y1="9785" x2="57926" y2="3523"/>
                        <a14:foregroundMark x1="42857" y1="87573" x2="48924" y2="89335"/>
                        <a14:foregroundMark x1="57339" y1="91389" x2="51859" y2="87378"/>
                        <a14:foregroundMark x1="47945" y1="87378" x2="38552" y2="68004"/>
                        <a14:foregroundMark x1="38552" y1="68004" x2="44423" y2="609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339" y="860960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r>
              <a:rPr lang="es-ES" sz="1333"/>
              <a:t>1.- Estado de Avance de PCPI: Nivel Nacional</a:t>
            </a:r>
          </a:p>
          <a:p>
            <a:endParaRPr lang="es-CL" sz="1333"/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2896525"/>
            <a:ext cx="9918070" cy="23829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rPr lang="en-US" sz="4000" b="0"/>
              <a:t/>
            </a:r>
            <a:br>
              <a:rPr lang="en-US" sz="4000" b="0"/>
            </a:br>
            <a:r>
              <a:rPr lang="en-US" sz="4000" b="0"/>
              <a:t> </a:t>
            </a:r>
            <a:endParaRPr lang="es-ES" sz="40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B7FCD2-6769-B613-3898-3AB8C7A42BBB}"/>
              </a:ext>
            </a:extLst>
          </p:cNvPr>
          <p:cNvSpPr txBox="1"/>
          <p:nvPr/>
        </p:nvSpPr>
        <p:spPr>
          <a:xfrm>
            <a:off x="2651342" y="1272912"/>
            <a:ext cx="9554393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s-ES" sz="3200" b="1">
                <a:solidFill>
                  <a:srgbClr val="531516"/>
                </a:solidFill>
                <a:latin typeface="Verdana"/>
                <a:ea typeface="+mn-lt"/>
                <a:cs typeface="+mn-lt"/>
              </a:rPr>
              <a:t>470 Reuniones efectuadas a la fecha</a:t>
            </a:r>
            <a:endParaRPr lang="es-ES" sz="3200">
              <a:latin typeface="Verdana"/>
              <a:ea typeface="Verdana"/>
            </a:endParaRPr>
          </a:p>
          <a:p>
            <a:endParaRPr lang="es-ES">
              <a:solidFill>
                <a:srgbClr val="2C1F1B"/>
              </a:solidFill>
              <a:latin typeface="Arial"/>
              <a:ea typeface="Verdana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1492E2-9FA3-D3B2-BDDA-57AD82CFEBF4}"/>
              </a:ext>
            </a:extLst>
          </p:cNvPr>
          <p:cNvSpPr txBox="1"/>
          <p:nvPr/>
        </p:nvSpPr>
        <p:spPr>
          <a:xfrm>
            <a:off x="2651342" y="4033301"/>
            <a:ext cx="9373643" cy="249299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endParaRPr lang="en-US" sz="1000" b="1">
              <a:solidFill>
                <a:srgbClr val="531516"/>
              </a:solidFill>
              <a:latin typeface="Verdana"/>
              <a:ea typeface="Verdana"/>
            </a:endParaRPr>
          </a:p>
          <a:p>
            <a:pPr algn="just"/>
            <a:r>
              <a:rPr lang="es-ES_tradnl" sz="1000">
                <a:solidFill>
                  <a:srgbClr val="531516"/>
                </a:solidFill>
                <a:latin typeface="Verdana"/>
                <a:ea typeface="Verdana"/>
              </a:rPr>
              <a:t>La ley de presupuestos 2024, asigna $450.144.000 para la ejecución de la consulta. Posteriormente, se realiza modificación presupuestaria con un aumento de presupuesto desde SBAP a la Subsecretaria del Medio Ambiente, por un total de $550.000.000. </a:t>
            </a:r>
          </a:p>
        </p:txBody>
      </p:sp>
      <p:pic>
        <p:nvPicPr>
          <p:cNvPr id="7" name="Imagen 6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2840BF9E-5B78-3ED0-7D14-3411B3E2B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6722" y="2313309"/>
            <a:ext cx="5252857" cy="315735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C5989F-82B3-4907-66AA-EB8E38F894CE}"/>
              </a:ext>
            </a:extLst>
          </p:cNvPr>
          <p:cNvSpPr txBox="1"/>
          <p:nvPr/>
        </p:nvSpPr>
        <p:spPr>
          <a:xfrm>
            <a:off x="8668196" y="4915011"/>
            <a:ext cx="292736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400" b="1">
                <a:latin typeface="Verdana"/>
                <a:ea typeface="Verdana"/>
                <a:cs typeface="Arial"/>
              </a:rPr>
              <a:t>77% recursos ejecutados</a:t>
            </a:r>
            <a:endParaRPr lang="es-ES" sz="1400" b="1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2810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>
          <a:extLst>
            <a:ext uri="{FF2B5EF4-FFF2-40B4-BE49-F238E27FC236}">
              <a16:creationId xmlns:a16="http://schemas.microsoft.com/office/drawing/2014/main" id="{8FD95F3A-0104-BAB8-F909-F750E7536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D462ECE-1360-C8E2-9AF3-070CD4F4DA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331109" y="852168"/>
            <a:ext cx="2910244" cy="5820488"/>
          </a:xfrm>
          <a:prstGeom prst="rect">
            <a:avLst/>
          </a:prstGeom>
        </p:spPr>
      </p:pic>
      <p:sp>
        <p:nvSpPr>
          <p:cNvPr id="6" name="Google Shape;282;p7">
            <a:extLst>
              <a:ext uri="{FF2B5EF4-FFF2-40B4-BE49-F238E27FC236}">
                <a16:creationId xmlns:a16="http://schemas.microsoft.com/office/drawing/2014/main" id="{5FBD878D-0826-8B07-1BCF-7C493DDA214A}"/>
              </a:ext>
            </a:extLst>
          </p:cNvPr>
          <p:cNvSpPr txBox="1">
            <a:spLocks/>
          </p:cNvSpPr>
          <p:nvPr/>
        </p:nvSpPr>
        <p:spPr>
          <a:xfrm>
            <a:off x="430190" y="176900"/>
            <a:ext cx="7832733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2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Nivel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de Avance de </a:t>
            </a:r>
            <a:r>
              <a:rPr kumimoji="0" lang="es-E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los Diálogos Regionales: </a:t>
            </a:r>
            <a:r>
              <a:rPr kumimoji="0" lang="es-ES" sz="1333" b="1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Nacional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1F1B"/>
              </a:buClr>
              <a:buSzPts val="6000"/>
              <a:buFont typeface="Dela Gothic One"/>
              <a:buNone/>
              <a:tabLst/>
              <a:defRPr/>
            </a:pPr>
            <a:endParaRPr kumimoji="0" lang="es-CL" sz="1333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>
        <p:nvSpPr>
          <p:cNvPr id="12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275711" y="1257300"/>
            <a:ext cx="9031197" cy="48181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sp useBgFill="1">
        <p:nvSpPr>
          <p:cNvPr id="11" name="Título 3">
            <a:extLst>
              <a:ext uri="{FF2B5EF4-FFF2-40B4-BE49-F238E27FC236}">
                <a16:creationId xmlns:a16="http://schemas.microsoft.com/office/drawing/2014/main" id="{6E23F3D2-4556-95A1-A624-0B0B8719C31C}"/>
              </a:ext>
            </a:extLst>
          </p:cNvPr>
          <p:cNvSpPr txBox="1">
            <a:spLocks/>
          </p:cNvSpPr>
          <p:nvPr/>
        </p:nvSpPr>
        <p:spPr>
          <a:xfrm>
            <a:off x="2428111" y="1409700"/>
            <a:ext cx="9031197" cy="4818185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 b="1" kern="1200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6000"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/>
            </a:r>
            <a:b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</a:b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 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</p:txBody>
      </p:sp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235340"/>
              </p:ext>
            </p:extLst>
          </p:nvPr>
        </p:nvGraphicFramePr>
        <p:xfrm>
          <a:off x="2655277" y="1856642"/>
          <a:ext cx="3182815" cy="3429000"/>
        </p:xfrm>
        <a:graphic>
          <a:graphicData uri="http://schemas.openxmlformats.org/drawingml/2006/table">
            <a:tbl>
              <a:tblPr/>
              <a:tblGrid>
                <a:gridCol w="1512278">
                  <a:extLst>
                    <a:ext uri="{9D8B030D-6E8A-4147-A177-3AD203B41FA5}">
                      <a16:colId xmlns:a16="http://schemas.microsoft.com/office/drawing/2014/main" val="2362553447"/>
                    </a:ext>
                  </a:extLst>
                </a:gridCol>
                <a:gridCol w="1670537">
                  <a:extLst>
                    <a:ext uri="{9D8B030D-6E8A-4147-A177-3AD203B41FA5}">
                      <a16:colId xmlns:a16="http://schemas.microsoft.com/office/drawing/2014/main" val="149049212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 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DIÁLOGOS REGIONALES REALIZADOS</a:t>
                      </a:r>
                      <a:endParaRPr lang="es-C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211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ARICA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0960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TARAPACÁ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61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ANTOFAGASTA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469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ATACAMA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9138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COQUIMBO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043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VALPARAÍSO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2406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METROPOLITANA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621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O´HIGGINS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88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MAULE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839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ÑUBLE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2245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BIOBÍO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433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ARAUCANÍA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000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RÍOS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045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LOS </a:t>
                      </a:r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177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AYSÉN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6971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MAGALLANES</a:t>
                      </a:r>
                      <a:endParaRPr lang="es-C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266657"/>
                  </a:ext>
                </a:extLst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6101939" y="4906108"/>
            <a:ext cx="5860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1F1B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 nivel nacional, se registra un 50% de avance en la ejecución de los diálogos regionales</a:t>
            </a:r>
            <a:endParaRPr kumimoji="0" lang="es-CL" sz="1800" b="0" i="0" u="none" strike="noStrike" kern="1200" cap="none" spc="0" normalizeH="0" baseline="0" noProof="0" dirty="0">
              <a:ln>
                <a:noFill/>
              </a:ln>
              <a:solidFill>
                <a:srgbClr val="2C1F1B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2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"/>
          <p:cNvSpPr/>
          <p:nvPr/>
        </p:nvSpPr>
        <p:spPr>
          <a:xfrm rot="-10799962">
            <a:off x="160115" y="1788507"/>
            <a:ext cx="2535100" cy="1538217"/>
          </a:xfrm>
          <a:custGeom>
            <a:avLst/>
            <a:gdLst/>
            <a:ahLst/>
            <a:cxnLst/>
            <a:rect l="l" t="t" r="r" b="b"/>
            <a:pathLst>
              <a:path w="4163" h="5575" extrusionOk="0">
                <a:moveTo>
                  <a:pt x="2362" y="1"/>
                </a:moveTo>
                <a:cubicBezTo>
                  <a:pt x="2204" y="1"/>
                  <a:pt x="2060" y="56"/>
                  <a:pt x="1945" y="184"/>
                </a:cubicBezTo>
                <a:cubicBezTo>
                  <a:pt x="1945" y="184"/>
                  <a:pt x="0" y="1571"/>
                  <a:pt x="0" y="1902"/>
                </a:cubicBezTo>
                <a:cubicBezTo>
                  <a:pt x="0" y="2231"/>
                  <a:pt x="114" y="2948"/>
                  <a:pt x="114" y="3289"/>
                </a:cubicBezTo>
                <a:cubicBezTo>
                  <a:pt x="114" y="3619"/>
                  <a:pt x="443" y="4449"/>
                  <a:pt x="1001" y="4733"/>
                </a:cubicBezTo>
                <a:cubicBezTo>
                  <a:pt x="1519" y="4987"/>
                  <a:pt x="2607" y="5574"/>
                  <a:pt x="3113" y="5574"/>
                </a:cubicBezTo>
                <a:cubicBezTo>
                  <a:pt x="3152" y="5574"/>
                  <a:pt x="3187" y="5571"/>
                  <a:pt x="3219" y="5564"/>
                </a:cubicBezTo>
                <a:cubicBezTo>
                  <a:pt x="3663" y="5450"/>
                  <a:pt x="3878" y="4779"/>
                  <a:pt x="3935" y="3790"/>
                </a:cubicBezTo>
                <a:cubicBezTo>
                  <a:pt x="3992" y="2789"/>
                  <a:pt x="4163" y="1788"/>
                  <a:pt x="3822" y="1128"/>
                </a:cubicBezTo>
                <a:cubicBezTo>
                  <a:pt x="3568" y="611"/>
                  <a:pt x="2889" y="1"/>
                  <a:pt x="236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</a:pPr>
            <a:endParaRPr sz="186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24B761E8-3BE0-4D8D-D49E-9B6CC8CE0F5F}"/>
              </a:ext>
            </a:extLst>
          </p:cNvPr>
          <p:cNvSpPr txBox="1"/>
          <p:nvPr/>
        </p:nvSpPr>
        <p:spPr>
          <a:xfrm>
            <a:off x="779289" y="6606615"/>
            <a:ext cx="11141423" cy="1763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s-CL" sz="1067">
                <a:solidFill>
                  <a:srgbClr val="531515"/>
                </a:solidFill>
                <a:latin typeface="Verdana"/>
                <a:cs typeface="Verdana"/>
              </a:rPr>
              <a:t>Etapa IV Diálogo Regional –</a:t>
            </a:r>
            <a:r>
              <a:rPr lang="es-ES" sz="1067">
                <a:solidFill>
                  <a:srgbClr val="531515"/>
                </a:solidFill>
                <a:latin typeface="Verdana"/>
                <a:cs typeface="Verdana"/>
              </a:rPr>
              <a:t>Consulta Indígena sobre materias a regular en Áreas Protegidas y Sitios Prioritarios, en el marco de la Ley 21.600</a:t>
            </a:r>
            <a:endParaRPr sz="1067">
              <a:solidFill>
                <a:srgbClr val="531515"/>
              </a:solidFill>
              <a:latin typeface="Verdana"/>
              <a:cs typeface="Verdana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DB934C-93BD-90DB-6488-E663EC831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0" y="3892165"/>
            <a:ext cx="1225402" cy="92057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2625B6B-1811-C915-7DC7-55219E890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772" y="74990"/>
            <a:ext cx="1810669" cy="1804572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350D4654-8ADC-3CCE-E733-05D38C76F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99" y="921467"/>
            <a:ext cx="7618701" cy="3732014"/>
          </a:xfrm>
        </p:spPr>
        <p:txBody>
          <a:bodyPr/>
          <a:lstStyle/>
          <a:p>
            <a:r>
              <a:rPr lang="es-ES"/>
              <a:t>Estado de Avance Regional</a:t>
            </a:r>
            <a:endParaRPr lang="es-CL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>
          <a:extLst>
            <a:ext uri="{FF2B5EF4-FFF2-40B4-BE49-F238E27FC236}">
              <a16:creationId xmlns:a16="http://schemas.microsoft.com/office/drawing/2014/main" id="{DEDA8BC5-B78E-F30A-CC5B-6FAC7A9EA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ángulo 57">
            <a:extLst>
              <a:ext uri="{FF2B5EF4-FFF2-40B4-BE49-F238E27FC236}">
                <a16:creationId xmlns:a16="http://schemas.microsoft.com/office/drawing/2014/main" id="{6C4485AD-0594-FDC6-9FCA-F0D94DF12CCC}"/>
              </a:ext>
            </a:extLst>
          </p:cNvPr>
          <p:cNvSpPr/>
          <p:nvPr/>
        </p:nvSpPr>
        <p:spPr>
          <a:xfrm>
            <a:off x="477653" y="1352597"/>
            <a:ext cx="5612256" cy="199954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5E4080FE-7AAE-47CD-7CAA-58F1284A9570}"/>
              </a:ext>
            </a:extLst>
          </p:cNvPr>
          <p:cNvSpPr/>
          <p:nvPr/>
        </p:nvSpPr>
        <p:spPr>
          <a:xfrm>
            <a:off x="577703" y="2141167"/>
            <a:ext cx="5439432" cy="772336"/>
          </a:xfrm>
          <a:prstGeom prst="roundRect">
            <a:avLst>
              <a:gd name="adj" fmla="val 32991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CL" sz="1867" kern="0">
              <a:solidFill>
                <a:srgbClr val="FDFAF2"/>
              </a:solidFill>
              <a:latin typeface="Arial"/>
              <a:sym typeface="Arial"/>
            </a:endParaRPr>
          </a:p>
        </p:txBody>
      </p:sp>
      <p:sp>
        <p:nvSpPr>
          <p:cNvPr id="273" name="Google Shape;273;p6">
            <a:extLst>
              <a:ext uri="{FF2B5EF4-FFF2-40B4-BE49-F238E27FC236}">
                <a16:creationId xmlns:a16="http://schemas.microsoft.com/office/drawing/2014/main" id="{7A5A5C25-C478-F35C-F09C-DA25A3A86A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792" y="567255"/>
            <a:ext cx="5726400" cy="785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ES" dirty="0"/>
              <a:t>Región de </a:t>
            </a:r>
            <a:r>
              <a:rPr lang="es-ES" dirty="0" smtClean="0"/>
              <a:t>Atacama</a:t>
            </a:r>
            <a:endParaRPr lang="es-ES" dirty="0"/>
          </a:p>
        </p:txBody>
      </p:sp>
      <p:grpSp>
        <p:nvGrpSpPr>
          <p:cNvPr id="5" name="Google Shape;32;p10">
            <a:extLst>
              <a:ext uri="{FF2B5EF4-FFF2-40B4-BE49-F238E27FC236}">
                <a16:creationId xmlns:a16="http://schemas.microsoft.com/office/drawing/2014/main" id="{49AE2C3A-9095-DC62-8CBB-D94ADB1FAD91}"/>
              </a:ext>
            </a:extLst>
          </p:cNvPr>
          <p:cNvGrpSpPr/>
          <p:nvPr/>
        </p:nvGrpSpPr>
        <p:grpSpPr>
          <a:xfrm>
            <a:off x="4010040" y="-1589"/>
            <a:ext cx="4395853" cy="214856"/>
            <a:chOff x="4101380" y="0"/>
            <a:chExt cx="3989237" cy="194982"/>
          </a:xfrm>
        </p:grpSpPr>
        <p:sp>
          <p:nvSpPr>
            <p:cNvPr id="6" name="Google Shape;33;p10">
              <a:extLst>
                <a:ext uri="{FF2B5EF4-FFF2-40B4-BE49-F238E27FC236}">
                  <a16:creationId xmlns:a16="http://schemas.microsoft.com/office/drawing/2014/main" id="{47AFFFD0-78F7-A808-0730-A05BC6683DBD}"/>
                </a:ext>
              </a:extLst>
            </p:cNvPr>
            <p:cNvSpPr/>
            <p:nvPr/>
          </p:nvSpPr>
          <p:spPr>
            <a:xfrm>
              <a:off x="4101380" y="0"/>
              <a:ext cx="1916649" cy="194982"/>
            </a:xfrm>
            <a:prstGeom prst="rect">
              <a:avLst/>
            </a:prstGeom>
            <a:solidFill>
              <a:srgbClr val="1261AD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34;p10">
              <a:extLst>
                <a:ext uri="{FF2B5EF4-FFF2-40B4-BE49-F238E27FC236}">
                  <a16:creationId xmlns:a16="http://schemas.microsoft.com/office/drawing/2014/main" id="{8F59CC71-1ABA-1C98-135D-CDD2E0DB559E}"/>
                </a:ext>
              </a:extLst>
            </p:cNvPr>
            <p:cNvSpPr/>
            <p:nvPr/>
          </p:nvSpPr>
          <p:spPr>
            <a:xfrm>
              <a:off x="6018029" y="0"/>
              <a:ext cx="2072588" cy="194982"/>
            </a:xfrm>
            <a:prstGeom prst="rect">
              <a:avLst/>
            </a:prstGeom>
            <a:solidFill>
              <a:srgbClr val="E73339"/>
            </a:solidFill>
            <a:ln>
              <a:noFill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FDFA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92D34C9E-FD62-613F-69FC-BAF1AF683464}"/>
              </a:ext>
            </a:extLst>
          </p:cNvPr>
          <p:cNvSpPr txBox="1">
            <a:spLocks/>
          </p:cNvSpPr>
          <p:nvPr/>
        </p:nvSpPr>
        <p:spPr>
          <a:xfrm>
            <a:off x="596621" y="1310802"/>
            <a:ext cx="6498771" cy="9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Dela Gothic One"/>
              <a:buNone/>
              <a:defRPr sz="28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ES" sz="1850" kern="0" dirty="0"/>
              <a:t>Total de reuniones ejecutadas</a:t>
            </a:r>
            <a:endParaRPr lang="es-ES" dirty="0"/>
          </a:p>
          <a:p>
            <a:pPr defTabSz="1219170">
              <a:lnSpc>
                <a:spcPct val="100000"/>
              </a:lnSpc>
              <a:buClr>
                <a:srgbClr val="2C1F1B"/>
              </a:buClr>
              <a:buSzPts val="6000"/>
            </a:pPr>
            <a:r>
              <a:rPr lang="es-CL" sz="1850" kern="0" dirty="0" smtClean="0">
                <a:solidFill>
                  <a:schemeClr val="bg1">
                    <a:lumMod val="10000"/>
                  </a:schemeClr>
                </a:solidFill>
              </a:rPr>
              <a:t>34 </a:t>
            </a:r>
            <a:r>
              <a:rPr lang="es-CL" sz="1850" kern="0" dirty="0">
                <a:solidFill>
                  <a:schemeClr val="bg1">
                    <a:lumMod val="10000"/>
                  </a:schemeClr>
                </a:solidFill>
              </a:rPr>
              <a:t>reuniones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E80B996-8B4B-82E4-FDA4-6B645A31990E}"/>
              </a:ext>
            </a:extLst>
          </p:cNvPr>
          <p:cNvSpPr txBox="1"/>
          <p:nvPr/>
        </p:nvSpPr>
        <p:spPr>
          <a:xfrm>
            <a:off x="3462667" y="2339411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s-CL" sz="1467" kern="0">
                <a:solidFill>
                  <a:srgbClr val="000000"/>
                </a:solidFill>
                <a:latin typeface="Aptos Narrow" panose="020B0004020202020204" pitchFamily="34" charset="0"/>
                <a:cs typeface="Arial"/>
                <a:sym typeface="Arial"/>
              </a:rPr>
              <a:t> </a:t>
            </a:r>
            <a:r>
              <a:rPr lang="es-CL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id="{B2B16759-2802-1950-97C9-533FC05FD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734535"/>
              </p:ext>
            </p:extLst>
          </p:nvPr>
        </p:nvGraphicFramePr>
        <p:xfrm>
          <a:off x="2442684" y="3155400"/>
          <a:ext cx="3834183" cy="3549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7872">
                  <a:extLst>
                    <a:ext uri="{9D8B030D-6E8A-4147-A177-3AD203B41FA5}">
                      <a16:colId xmlns:a16="http://schemas.microsoft.com/office/drawing/2014/main" val="2026073876"/>
                    </a:ext>
                  </a:extLst>
                </a:gridCol>
                <a:gridCol w="1596311">
                  <a:extLst>
                    <a:ext uri="{9D8B030D-6E8A-4147-A177-3AD203B41FA5}">
                      <a16:colId xmlns:a16="http://schemas.microsoft.com/office/drawing/2014/main" val="108227755"/>
                    </a:ext>
                  </a:extLst>
                </a:gridCol>
              </a:tblGrid>
              <a:tr h="339310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ORPIs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Aprox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b="0" dirty="0" smtClean="0">
                          <a:solidFill>
                            <a:schemeClr val="tx1"/>
                          </a:solidFill>
                          <a:latin typeface="Verdana"/>
                        </a:rPr>
                        <a:t>249</a:t>
                      </a:r>
                      <a:endParaRPr lang="es-CL" sz="1200" b="0" dirty="0">
                        <a:solidFill>
                          <a:schemeClr val="tx1"/>
                        </a:solidFill>
                        <a:latin typeface="Verdana"/>
                      </a:endParaRPr>
                    </a:p>
                  </a:txBody>
                  <a:tcPr marL="121920" marR="121920" marT="60960" marB="6096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25669"/>
                  </a:ext>
                </a:extLst>
              </a:tr>
              <a:tr h="918134">
                <a:tc>
                  <a:txBody>
                    <a:bodyPr/>
                    <a:lstStyle/>
                    <a:p>
                      <a:r>
                        <a:rPr lang="es-CL" sz="1200" b="1" dirty="0">
                          <a:solidFill>
                            <a:schemeClr val="bg1"/>
                          </a:solidFill>
                        </a:rPr>
                        <a:t>Pueblos Originarios representados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DIAGUITA</a:t>
                      </a:r>
                    </a:p>
                    <a:p>
                      <a:pPr algn="ctr"/>
                      <a:r>
                        <a:rPr lang="es-ES" sz="1400" dirty="0" smtClean="0">
                          <a:latin typeface="Verdana"/>
                        </a:rPr>
                        <a:t>CHANGO</a:t>
                      </a:r>
                    </a:p>
                    <a:p>
                      <a:pPr algn="ctr"/>
                      <a:r>
                        <a:rPr lang="es-ES" sz="1400" smtClean="0">
                          <a:latin typeface="Verdana"/>
                        </a:rPr>
                        <a:t>COLLA</a:t>
                      </a:r>
                      <a:endParaRPr lang="es-ES" sz="1400" dirty="0">
                        <a:latin typeface="Verdana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777909"/>
                  </a:ext>
                </a:extLst>
              </a:tr>
              <a:tr h="497360">
                <a:tc>
                  <a:txBody>
                    <a:bodyPr/>
                    <a:lstStyle/>
                    <a:p>
                      <a:r>
                        <a:rPr lang="es-CL" sz="1200" b="1" err="1">
                          <a:solidFill>
                            <a:schemeClr val="bg1"/>
                          </a:solidFill>
                        </a:rPr>
                        <a:t>N°</a:t>
                      </a:r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 de Participantes en la región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>
                          <a:latin typeface="Verdana"/>
                        </a:rPr>
                        <a:t>383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624240"/>
                  </a:ext>
                </a:extLst>
              </a:tr>
              <a:tr h="497360">
                <a:tc>
                  <a:txBody>
                    <a:bodyPr/>
                    <a:lstStyle/>
                    <a:p>
                      <a:r>
                        <a:rPr lang="es-CL" sz="1200" b="1">
                          <a:solidFill>
                            <a:schemeClr val="bg1"/>
                          </a:solidFill>
                        </a:rPr>
                        <a:t>Porcentaje de Participación Femenina</a:t>
                      </a: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1200" dirty="0" smtClean="0">
                          <a:latin typeface="Verdana"/>
                        </a:rPr>
                        <a:t>50,05%</a:t>
                      </a:r>
                      <a:endParaRPr lang="es-CL" sz="1200" dirty="0">
                        <a:latin typeface="Verdana"/>
                      </a:endParaRP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21815"/>
                  </a:ext>
                </a:extLst>
              </a:tr>
              <a:tr h="538904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</a:rPr>
                        <a:t>Número de asesores para la Región</a:t>
                      </a:r>
                      <a:endParaRPr lang="es-CL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Verdana"/>
                        </a:rPr>
                        <a:t>6</a:t>
                      </a:r>
                    </a:p>
                  </a:txBody>
                  <a:tcPr marL="121920" marR="121920" marT="60960" marB="6096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947171"/>
                  </a:ext>
                </a:extLst>
              </a:tr>
              <a:tr h="75845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ES" sz="1200" b="1">
                          <a:solidFill>
                            <a:schemeClr val="bg1"/>
                          </a:solidFill>
                        </a:rPr>
                        <a:t>Número de territorios</a:t>
                      </a:r>
                    </a:p>
                  </a:txBody>
                  <a:tcPr marL="121920" marR="121920" marT="60959" marB="60959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200" dirty="0" smtClean="0">
                          <a:latin typeface="Verdana"/>
                        </a:rPr>
                        <a:t>7</a:t>
                      </a:r>
                      <a:endParaRPr lang="es-ES" sz="1200" dirty="0">
                        <a:latin typeface="Verdana"/>
                      </a:endParaRPr>
                    </a:p>
                  </a:txBody>
                  <a:tcPr marL="121920" marR="121920" marT="60959" marB="60959"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933554"/>
                  </a:ext>
                </a:extLst>
              </a:tr>
            </a:tbl>
          </a:graphicData>
        </a:graphic>
      </p:graphicFrame>
      <p:grpSp>
        <p:nvGrpSpPr>
          <p:cNvPr id="62" name="Grupo 61">
            <a:extLst>
              <a:ext uri="{FF2B5EF4-FFF2-40B4-BE49-F238E27FC236}">
                <a16:creationId xmlns:a16="http://schemas.microsoft.com/office/drawing/2014/main" id="{82EC0327-59AA-3654-45ED-8B0926D229A7}"/>
              </a:ext>
            </a:extLst>
          </p:cNvPr>
          <p:cNvGrpSpPr/>
          <p:nvPr/>
        </p:nvGrpSpPr>
        <p:grpSpPr>
          <a:xfrm>
            <a:off x="7263971" y="2711760"/>
            <a:ext cx="4691244" cy="1280764"/>
            <a:chOff x="5236368" y="572135"/>
            <a:chExt cx="3821693" cy="1087473"/>
          </a:xfrm>
        </p:grpSpPr>
        <p:sp>
          <p:nvSpPr>
            <p:cNvPr id="45" name="Google Shape;282;p7">
              <a:extLst>
                <a:ext uri="{FF2B5EF4-FFF2-40B4-BE49-F238E27FC236}">
                  <a16:creationId xmlns:a16="http://schemas.microsoft.com/office/drawing/2014/main" id="{5CE34253-FD4A-A9AE-C05B-A09540586164}"/>
                </a:ext>
              </a:extLst>
            </p:cNvPr>
            <p:cNvSpPr txBox="1">
              <a:spLocks/>
            </p:cNvSpPr>
            <p:nvPr/>
          </p:nvSpPr>
          <p:spPr>
            <a:xfrm>
              <a:off x="6370359" y="572135"/>
              <a:ext cx="2687702" cy="6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lnSpc>
                  <a:spcPct val="100000"/>
                </a:lnSpc>
                <a:buClr>
                  <a:srgbClr val="2C1F1B"/>
                </a:buClr>
                <a:buSzPts val="6000"/>
              </a:pPr>
              <a:r>
                <a:rPr lang="es-CL" sz="1200" b="0" kern="0">
                  <a:solidFill>
                    <a:srgbClr val="531515"/>
                  </a:solidFill>
                </a:rPr>
                <a:t>Teniendo un costo a la fecha de:</a:t>
              </a:r>
            </a:p>
          </p:txBody>
        </p:sp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96F356EE-40F4-9941-3D2A-91315874480E}"/>
                </a:ext>
              </a:extLst>
            </p:cNvPr>
            <p:cNvSpPr txBox="1"/>
            <p:nvPr/>
          </p:nvSpPr>
          <p:spPr>
            <a:xfrm>
              <a:off x="6370359" y="1119509"/>
              <a:ext cx="2687702" cy="33972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 defTabSz="1219170">
                <a:buClr>
                  <a:srgbClr val="000000"/>
                </a:buClr>
              </a:pPr>
              <a:r>
                <a:rPr lang="es-CL" sz="2000" b="1" kern="0" dirty="0" smtClean="0">
                  <a:solidFill>
                    <a:srgbClr val="531515"/>
                  </a:solidFill>
                  <a:latin typeface="Verdana"/>
                  <a:ea typeface="Verdana"/>
                  <a:cs typeface="Arial"/>
                  <a:sym typeface="Arial"/>
                </a:rPr>
                <a:t>$ 52.352.209</a:t>
              </a:r>
              <a:r>
                <a:rPr lang="es-CL" sz="2000" b="1" kern="0" dirty="0" smtClean="0">
                  <a:solidFill>
                    <a:srgbClr val="531515"/>
                  </a:solidFill>
                  <a:latin typeface="Arial"/>
                  <a:ea typeface="Verdana"/>
                  <a:cs typeface="Arial"/>
                  <a:sym typeface="Arial"/>
                </a:rPr>
                <a:t>.-</a:t>
              </a:r>
              <a:endParaRPr lang="es-CL" sz="2000" b="1" kern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55" name="Grupo 54">
              <a:extLst>
                <a:ext uri="{FF2B5EF4-FFF2-40B4-BE49-F238E27FC236}">
                  <a16:creationId xmlns:a16="http://schemas.microsoft.com/office/drawing/2014/main" id="{1D9C3939-8301-B609-836F-8699D9E35D50}"/>
                </a:ext>
              </a:extLst>
            </p:cNvPr>
            <p:cNvGrpSpPr/>
            <p:nvPr/>
          </p:nvGrpSpPr>
          <p:grpSpPr>
            <a:xfrm>
              <a:off x="5236368" y="714631"/>
              <a:ext cx="1133991" cy="944977"/>
              <a:chOff x="4986910" y="1217689"/>
              <a:chExt cx="1133991" cy="944977"/>
            </a:xfrm>
          </p:grpSpPr>
          <p:sp>
            <p:nvSpPr>
              <p:cNvPr id="54" name="Rectángulo 53">
                <a:extLst>
                  <a:ext uri="{FF2B5EF4-FFF2-40B4-BE49-F238E27FC236}">
                    <a16:creationId xmlns:a16="http://schemas.microsoft.com/office/drawing/2014/main" id="{EC9B3CD0-EF4C-C93A-A915-86F385620A1F}"/>
                  </a:ext>
                </a:extLst>
              </p:cNvPr>
              <p:cNvSpPr/>
              <p:nvPr/>
            </p:nvSpPr>
            <p:spPr>
              <a:xfrm>
                <a:off x="4986910" y="1217689"/>
                <a:ext cx="1133991" cy="944977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pic>
            <p:nvPicPr>
              <p:cNvPr id="52" name="Gráfico 51" descr="Monedas con relleno sólido">
                <a:extLst>
                  <a:ext uri="{FF2B5EF4-FFF2-40B4-BE49-F238E27FC236}">
                    <a16:creationId xmlns:a16="http://schemas.microsoft.com/office/drawing/2014/main" id="{8B1A0D86-185F-FE3E-7C67-B36E4A216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087902" y="1230484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57" name="Grupo 256">
            <a:extLst>
              <a:ext uri="{FF2B5EF4-FFF2-40B4-BE49-F238E27FC236}">
                <a16:creationId xmlns:a16="http://schemas.microsoft.com/office/drawing/2014/main" id="{DE20356D-F40E-A0F6-71EF-50B93291A0BD}"/>
              </a:ext>
            </a:extLst>
          </p:cNvPr>
          <p:cNvGrpSpPr/>
          <p:nvPr/>
        </p:nvGrpSpPr>
        <p:grpSpPr>
          <a:xfrm>
            <a:off x="472884" y="3144191"/>
            <a:ext cx="2240784" cy="3560735"/>
            <a:chOff x="332565" y="2691090"/>
            <a:chExt cx="1702290" cy="1964049"/>
          </a:xfrm>
        </p:grpSpPr>
        <p:sp>
          <p:nvSpPr>
            <p:cNvPr id="31" name="Google Shape;273;p6">
              <a:extLst>
                <a:ext uri="{FF2B5EF4-FFF2-40B4-BE49-F238E27FC236}">
                  <a16:creationId xmlns:a16="http://schemas.microsoft.com/office/drawing/2014/main" id="{536BC13D-D29C-A460-9693-C7A77396FDDD}"/>
                </a:ext>
              </a:extLst>
            </p:cNvPr>
            <p:cNvSpPr txBox="1">
              <a:spLocks/>
            </p:cNvSpPr>
            <p:nvPr/>
          </p:nvSpPr>
          <p:spPr>
            <a:xfrm>
              <a:off x="707347" y="3287755"/>
              <a:ext cx="1327508" cy="513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defTabSz="1219170">
                <a:buClr>
                  <a:srgbClr val="2C1F1B"/>
                </a:buClr>
              </a:pPr>
              <a:r>
                <a:rPr lang="es-CL" sz="2400" kern="0"/>
                <a:t>100%</a:t>
              </a:r>
            </a:p>
          </p:txBody>
        </p:sp>
        <p:grpSp>
          <p:nvGrpSpPr>
            <p:cNvPr id="63" name="Grupo 62">
              <a:extLst>
                <a:ext uri="{FF2B5EF4-FFF2-40B4-BE49-F238E27FC236}">
                  <a16:creationId xmlns:a16="http://schemas.microsoft.com/office/drawing/2014/main" id="{6550F278-2D20-2F74-9EEF-3289BFB763F1}"/>
                </a:ext>
              </a:extLst>
            </p:cNvPr>
            <p:cNvGrpSpPr/>
            <p:nvPr/>
          </p:nvGrpSpPr>
          <p:grpSpPr>
            <a:xfrm>
              <a:off x="333480" y="2691090"/>
              <a:ext cx="1625864" cy="1964049"/>
              <a:chOff x="333480" y="2691090"/>
              <a:chExt cx="1625864" cy="1964049"/>
            </a:xfrm>
          </p:grpSpPr>
          <p:sp>
            <p:nvSpPr>
              <p:cNvPr id="4" name="Rectángulo 3">
                <a:extLst>
                  <a:ext uri="{FF2B5EF4-FFF2-40B4-BE49-F238E27FC236}">
                    <a16:creationId xmlns:a16="http://schemas.microsoft.com/office/drawing/2014/main" id="{5A61EEF1-7519-B232-9C9B-D3F7D0E0038B}"/>
                  </a:ext>
                </a:extLst>
              </p:cNvPr>
              <p:cNvSpPr/>
              <p:nvPr/>
            </p:nvSpPr>
            <p:spPr>
              <a:xfrm>
                <a:off x="333480" y="2691090"/>
                <a:ext cx="1468656" cy="196404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es-CL" sz="1867" kern="0">
                  <a:solidFill>
                    <a:srgbClr val="FDFAF2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53" name="Google Shape;273;p6">
                <a:extLst>
                  <a:ext uri="{FF2B5EF4-FFF2-40B4-BE49-F238E27FC236}">
                    <a16:creationId xmlns:a16="http://schemas.microsoft.com/office/drawing/2014/main" id="{A0A65FA9-1643-6D24-A5A1-365D6ACB48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7" y="2691090"/>
                <a:ext cx="1608227" cy="734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1" i="0" u="none" strike="noStrike" cap="none">
                    <a:solidFill>
                      <a:srgbClr val="531516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800"/>
                  <a:buFont typeface="Dela Gothic One"/>
                  <a:buNone/>
                  <a:defRPr sz="2800" b="0" i="0" u="none" strike="noStrike" cap="none">
                    <a:solidFill>
                      <a:schemeClr val="dk1"/>
                    </a:solidFill>
                    <a:latin typeface="Dela Gothic One"/>
                    <a:ea typeface="Dela Gothic One"/>
                    <a:cs typeface="Dela Gothic One"/>
                    <a:sym typeface="Dela Gothic One"/>
                  </a:defRPr>
                </a:lvl9pPr>
              </a:lstStyle>
              <a:p>
                <a:pPr algn="ctr" defTabSz="1219170">
                  <a:buClr>
                    <a:srgbClr val="2C1F1B"/>
                  </a:buClr>
                </a:pPr>
                <a:endParaRPr lang="es-CL" sz="1467" kern="0"/>
              </a:p>
            </p:txBody>
          </p:sp>
        </p:grpSp>
        <p:sp>
          <p:nvSpPr>
            <p:cNvPr id="256" name="Google Shape;273;p6">
              <a:extLst>
                <a:ext uri="{FF2B5EF4-FFF2-40B4-BE49-F238E27FC236}">
                  <a16:creationId xmlns:a16="http://schemas.microsoft.com/office/drawing/2014/main" id="{55102E42-53D3-4A66-1210-9D5E393B6BC7}"/>
                </a:ext>
              </a:extLst>
            </p:cNvPr>
            <p:cNvSpPr txBox="1">
              <a:spLocks/>
            </p:cNvSpPr>
            <p:nvPr/>
          </p:nvSpPr>
          <p:spPr>
            <a:xfrm>
              <a:off x="332565" y="3268772"/>
              <a:ext cx="1608227" cy="7344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1" i="0" u="none" strike="noStrike" cap="none">
                  <a:solidFill>
                    <a:srgbClr val="531516"/>
                  </a:solidFill>
                  <a:latin typeface="Verdana"/>
                  <a:ea typeface="Verdana"/>
                  <a:cs typeface="Verdana"/>
                  <a:sym typeface="Verdana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ela Gothic One"/>
                <a:buNone/>
                <a:defRPr sz="2800" b="0" i="0" u="none" strike="noStrike" cap="none">
                  <a:solidFill>
                    <a:schemeClr val="dk1"/>
                  </a:solidFill>
                  <a:latin typeface="Dela Gothic One"/>
                  <a:ea typeface="Dela Gothic One"/>
                  <a:cs typeface="Dela Gothic One"/>
                  <a:sym typeface="Dela Gothic One"/>
                </a:defRPr>
              </a:lvl9pPr>
            </a:lstStyle>
            <a:p>
              <a:pPr algn="ctr" defTabSz="1219170">
                <a:buClr>
                  <a:srgbClr val="2C1F1B"/>
                </a:buClr>
              </a:pPr>
              <a:endParaRPr lang="es-CL" sz="3200" kern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CF5C5EC-366F-8532-84E8-7AF0867CA614}"/>
              </a:ext>
            </a:extLst>
          </p:cNvPr>
          <p:cNvGraphicFramePr>
            <a:graphicFrameLocks noGrp="1"/>
          </p:cNvGraphicFramePr>
          <p:nvPr/>
        </p:nvGraphicFramePr>
        <p:xfrm>
          <a:off x="624792" y="2245789"/>
          <a:ext cx="5346480" cy="523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648">
                  <a:extLst>
                    <a:ext uri="{9D8B030D-6E8A-4147-A177-3AD203B41FA5}">
                      <a16:colId xmlns:a16="http://schemas.microsoft.com/office/drawing/2014/main" val="312851520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57947361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4698305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8948506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857255625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03151256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66883529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1433100819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2788340376"/>
                    </a:ext>
                  </a:extLst>
                </a:gridCol>
                <a:gridCol w="534648">
                  <a:extLst>
                    <a:ext uri="{9D8B030D-6E8A-4147-A177-3AD203B41FA5}">
                      <a16:colId xmlns:a16="http://schemas.microsoft.com/office/drawing/2014/main" val="3038805154"/>
                    </a:ext>
                  </a:extLst>
                </a:gridCol>
              </a:tblGrid>
              <a:tr h="523689"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sz="250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167785"/>
                  </a:ext>
                </a:extLst>
              </a:tr>
            </a:tbl>
          </a:graphicData>
        </a:graphic>
      </p:graphicFrame>
      <p:pic>
        <p:nvPicPr>
          <p:cNvPr id="8" name="Gráfico 7">
            <a:extLst>
              <a:ext uri="{FF2B5EF4-FFF2-40B4-BE49-F238E27FC236}">
                <a16:creationId xmlns:a16="http://schemas.microsoft.com/office/drawing/2014/main" id="{5616BF14-7B12-FB2B-59F6-BE5983DB3C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8575" y="4339960"/>
            <a:ext cx="1066800" cy="1066800"/>
          </a:xfrm>
          <a:prstGeom prst="rect">
            <a:avLst/>
          </a:prstGeom>
        </p:spPr>
      </p:pic>
      <p:sp>
        <p:nvSpPr>
          <p:cNvPr id="12" name="Google Shape;282;p7">
            <a:extLst>
              <a:ext uri="{FF2B5EF4-FFF2-40B4-BE49-F238E27FC236}">
                <a16:creationId xmlns:a16="http://schemas.microsoft.com/office/drawing/2014/main" id="{D8D26335-775A-72F6-216E-3D313A4F5138}"/>
              </a:ext>
            </a:extLst>
          </p:cNvPr>
          <p:cNvSpPr txBox="1">
            <a:spLocks/>
          </p:cNvSpPr>
          <p:nvPr/>
        </p:nvSpPr>
        <p:spPr>
          <a:xfrm>
            <a:off x="298915" y="148892"/>
            <a:ext cx="6713089" cy="666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algn="ctr" defTabSz="1219170">
              <a:buClr>
                <a:srgbClr val="2C1F1B"/>
              </a:buClr>
            </a:pPr>
            <a:r>
              <a:rPr lang="es-CL" sz="1200" kern="0"/>
              <a:t>2.- </a:t>
            </a:r>
            <a:r>
              <a:rPr lang="es-ES" sz="1200" kern="0"/>
              <a:t>Estado de avance del Proceso de Consulta Indígena a Nivel Regional</a:t>
            </a:r>
          </a:p>
          <a:p>
            <a:pPr algn="ctr" defTabSz="1219170">
              <a:buClr>
                <a:srgbClr val="2C1F1B"/>
              </a:buClr>
            </a:pPr>
            <a:endParaRPr lang="es-CL" sz="1200" kern="0"/>
          </a:p>
        </p:txBody>
      </p:sp>
    </p:spTree>
    <p:extLst>
      <p:ext uri="{BB962C8B-B14F-4D97-AF65-F5344CB8AC3E}">
        <p14:creationId xmlns:p14="http://schemas.microsoft.com/office/powerpoint/2010/main" val="17919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>
          <a:extLst>
            <a:ext uri="{FF2B5EF4-FFF2-40B4-BE49-F238E27FC236}">
              <a16:creationId xmlns:a16="http://schemas.microsoft.com/office/drawing/2014/main" id="{0C6BEEF2-4064-ECBD-8F37-189589451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2;p7">
            <a:extLst>
              <a:ext uri="{FF2B5EF4-FFF2-40B4-BE49-F238E27FC236}">
                <a16:creationId xmlns:a16="http://schemas.microsoft.com/office/drawing/2014/main" id="{ED844C3D-7AB3-1F5C-157C-1C848CB09EC9}"/>
              </a:ext>
            </a:extLst>
          </p:cNvPr>
          <p:cNvSpPr txBox="1">
            <a:spLocks/>
          </p:cNvSpPr>
          <p:nvPr/>
        </p:nvSpPr>
        <p:spPr>
          <a:xfrm>
            <a:off x="3730761" y="2956525"/>
            <a:ext cx="8210760" cy="7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4500" b="1" i="0" u="none" strike="noStrike" cap="none">
                <a:solidFill>
                  <a:srgbClr val="53151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Dela Gothic One"/>
              <a:buNone/>
              <a:defRPr sz="6000" b="0" i="0" u="none" strike="noStrike" cap="none">
                <a:solidFill>
                  <a:schemeClr val="dk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lang="es-CL" sz="2400"/>
              <a:t>3</a:t>
            </a:r>
            <a:r>
              <a:rPr kumimoji="0" lang="es-CL" sz="24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.- Propuestas por territorio: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endParaRPr kumimoji="0" lang="es-CL" sz="2400" b="1" i="0" u="none" strike="noStrike" kern="1200" cap="none" spc="0" normalizeH="0" baseline="0" noProof="0">
              <a:ln>
                <a:noFill/>
              </a:ln>
              <a:solidFill>
                <a:srgbClr val="531516"/>
              </a:solidFill>
              <a:effectLst/>
              <a:uLnTx/>
              <a:uFillTx/>
              <a:latin typeface="Verdana"/>
              <a:ea typeface="Verdana"/>
              <a:sym typeface="Verdan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000"/>
              <a:buFont typeface="Dela Gothic One"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>
                <a:ln>
                  <a:noFill/>
                </a:ln>
                <a:solidFill>
                  <a:srgbClr val="531516"/>
                </a:solidFill>
                <a:effectLst/>
                <a:uLnTx/>
                <a:uFillTx/>
                <a:latin typeface="Verdana"/>
                <a:ea typeface="Verdana"/>
                <a:sym typeface="Verdana"/>
              </a:rPr>
              <a:t>Nivel Regional</a:t>
            </a:r>
          </a:p>
        </p:txBody>
      </p:sp>
    </p:spTree>
    <p:extLst>
      <p:ext uri="{BB962C8B-B14F-4D97-AF65-F5344CB8AC3E}">
        <p14:creationId xmlns:p14="http://schemas.microsoft.com/office/powerpoint/2010/main" val="589226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ndigenous People Day by Slidesgo">
  <a:themeElements>
    <a:clrScheme name="Simple Light">
      <a:dk1>
        <a:srgbClr val="2C1F1B"/>
      </a:dk1>
      <a:lt1>
        <a:srgbClr val="FDFAF2"/>
      </a:lt1>
      <a:dk2>
        <a:srgbClr val="F4B83C"/>
      </a:dk2>
      <a:lt2>
        <a:srgbClr val="F4973C"/>
      </a:lt2>
      <a:accent1>
        <a:srgbClr val="EA533F"/>
      </a:accent1>
      <a:accent2>
        <a:srgbClr val="A72B2C"/>
      </a:accent2>
      <a:accent3>
        <a:srgbClr val="3BB077"/>
      </a:accent3>
      <a:accent4>
        <a:srgbClr val="009E73"/>
      </a:accent4>
      <a:accent5>
        <a:srgbClr val="437EA3"/>
      </a:accent5>
      <a:accent6>
        <a:srgbClr val="3752A0"/>
      </a:accent6>
      <a:hlink>
        <a:srgbClr val="2C1F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b876650-4ddb-452d-9887-f6e5a35fbb4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545DA2DB89AA4B86B7FF919A5E2CD4" ma:contentTypeVersion="10" ma:contentTypeDescription="Create a new document." ma:contentTypeScope="" ma:versionID="86477686f7ac7d5a366a13e471154c5a">
  <xsd:schema xmlns:xsd="http://www.w3.org/2001/XMLSchema" xmlns:xs="http://www.w3.org/2001/XMLSchema" xmlns:p="http://schemas.microsoft.com/office/2006/metadata/properties" xmlns:ns3="bb876650-4ddb-452d-9887-f6e5a35fbb43" targetNamespace="http://schemas.microsoft.com/office/2006/metadata/properties" ma:root="true" ma:fieldsID="b559db405b504299dc19a3dfe12b383f" ns3:_="">
    <xsd:import namespace="bb876650-4ddb-452d-9887-f6e5a35fbb4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876650-4ddb-452d-9887-f6e5a35fbb4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31DCBF-AFF4-4B6F-A885-87FD7A48C1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2765E4-CAAE-4B7E-85A5-2F0D50454E70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bb876650-4ddb-452d-9887-f6e5a35fbb43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9D6DBDA-EF53-4CE6-922B-33BB679E103E}">
  <ds:schemaRefs>
    <ds:schemaRef ds:uri="bb876650-4ddb-452d-9887-f6e5a35fbb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422</Words>
  <Application>Microsoft Office PowerPoint</Application>
  <PresentationFormat>Panorámica</PresentationFormat>
  <Paragraphs>99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4" baseType="lpstr">
      <vt:lpstr>Aptos</vt:lpstr>
      <vt:lpstr>Aptos Display</vt:lpstr>
      <vt:lpstr>Aptos Narrow</vt:lpstr>
      <vt:lpstr>Archivo</vt:lpstr>
      <vt:lpstr>Arial</vt:lpstr>
      <vt:lpstr>Calibri</vt:lpstr>
      <vt:lpstr>Dela Gothic One</vt:lpstr>
      <vt:lpstr>PT Sans</vt:lpstr>
      <vt:lpstr>Verdana</vt:lpstr>
      <vt:lpstr>Tema de Office</vt:lpstr>
      <vt:lpstr>Indigenous People Day by Slidesgo</vt:lpstr>
      <vt:lpstr>Jornada de Diálogo Regional Atacama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Estado de Avance Regional</vt:lpstr>
      <vt:lpstr>Región de Atacama</vt:lpstr>
      <vt:lpstr>Presentación de PowerPoint</vt:lpstr>
      <vt:lpstr>Tabla de Sistematización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Diego Flores Arrate</dc:creator>
  <cp:lastModifiedBy>Marcos Valdés Castillo</cp:lastModifiedBy>
  <cp:revision>13</cp:revision>
  <cp:lastPrinted>2024-07-16T01:58:01Z</cp:lastPrinted>
  <dcterms:created xsi:type="dcterms:W3CDTF">2024-06-18T16:48:06Z</dcterms:created>
  <dcterms:modified xsi:type="dcterms:W3CDTF">2025-11-03T18:57:30Z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0x0101003A545DA2DB89AA4B86B7FF919A5E2CD4</vt:lpwstr>
  </property>
</Properties>
</file>