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5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42A0B5-157B-09EE-175A-AB6279744780}" v="81" dt="2025-10-01T20:39:30.452"/>
    <p1510:client id="{45C48941-248C-8418-938F-86AB05F4780C}" v="34" dt="2025-10-01T11:57:10.563"/>
    <p1510:client id="{85468302-96E5-7EC2-36F7-8C7E53894A1A}" v="8" dt="2025-10-02T14:15:11.738"/>
    <p1510:client id="{942F6E5C-B221-CC27-F4A4-4B86C7EB52DF}" v="246" dt="2025-10-01T19:23:43.227"/>
    <p1510:client id="{9B5D8F7B-0836-0081-0B76-EE1EA3E6E72D}" v="119" dt="2025-10-02T17:51:30.900"/>
    <p1510:client id="{BC9705C9-9741-BF2D-0D06-C027D9B2C894}" v="2" dt="2025-10-02T11:49:59.031"/>
    <p1510:client id="{C8D1B8D7-F038-FA91-0159-F300B809B269}" v="10" dt="2025-10-01T12:34:14.367"/>
    <p1510:client id="{CB6444F6-2FF3-D2A1-05D7-EF27EE8F5920}" v="20" dt="2025-10-02T13:07:04.645"/>
    <p1510:client id="{EB91D5DD-FBA7-AE7F-93BE-586D55ABD8B4}" v="85" dt="2025-10-02T13:48:29.3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  <pc:spChg chg="add del mod">
          <ac:chgData name="Marcos Valdés Castillo" userId="S::marcos.valdes@mma.gob.cl::2394152c-b359-4bb9-b5a3-3cb695e0ade2" providerId="AD" clId="Web-{EB91D5DD-FBA7-AE7F-93BE-586D55ABD8B4}" dt="2025-10-02T13:46:51.362" v="35"/>
          <ac:spMkLst>
            <pc:docMk/>
            <pc:sldMk cId="0" sldId="262"/>
            <ac:spMk id="4" creationId="{2FD9DE17-31A0-CE81-8C7B-C45DC8248168}"/>
          </ac:spMkLst>
        </pc:spChg>
        <pc:spChg chg="del mod">
          <ac:chgData name="Marcos Valdés Castillo" userId="S::marcos.valdes@mma.gob.cl::2394152c-b359-4bb9-b5a3-3cb695e0ade2" providerId="AD" clId="Web-{EB91D5DD-FBA7-AE7F-93BE-586D55ABD8B4}" dt="2025-10-02T13:44:21.756" v="15"/>
          <ac:spMkLst>
            <pc:docMk/>
            <pc:sldMk cId="0" sldId="262"/>
            <ac:spMk id="14" creationId="{C62C94BA-1334-3DD4-DE2B-68ACE7C2771B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  <pc:spChg chg="mod">
          <ac:chgData name="Maria Karin Molt Gonzalez" userId="S::karin.molt@mma.gob.cl::532bc048-bde6-48bf-9f09-80596da85a86" providerId="AD" clId="Web-{2242A0B5-157B-09EE-175A-AB6279744780}" dt="2025-10-01T20:31:18.416" v="43" actId="20577"/>
          <ac:spMkLst>
            <pc:docMk/>
            <pc:sldMk cId="0" sldId="262"/>
            <ac:spMk id="14" creationId="{C62C94BA-1334-3DD4-DE2B-68ACE7C2771B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942F6E5C-B221-CC27-F4A4-4B86C7EB52DF}" dt="2025-10-01T18:47:39.592" v="184" actId="20577"/>
          <ac:spMkLst>
            <pc:docMk/>
            <pc:sldMk cId="0" sldId="262"/>
            <ac:spMk id="4" creationId="{6FF8C809-B418-C16A-6D1F-EFD81E16ADB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8:47:11.029" v="182" actId="20577"/>
          <ac:spMkLst>
            <pc:docMk/>
            <pc:sldMk cId="0" sldId="262"/>
            <ac:spMk id="28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03-11-2025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4029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0390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1" y="2190044"/>
            <a:ext cx="7687524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800" dirty="0"/>
              <a:t>Jornada de Diálogo Regional</a:t>
            </a:r>
            <a:br>
              <a:rPr lang="es-ES" sz="4800" dirty="0"/>
            </a:br>
            <a:r>
              <a:rPr lang="es-ES" sz="4800" dirty="0" smtClean="0"/>
              <a:t>Región de Coquimbo</a:t>
            </a:r>
            <a:r>
              <a:rPr lang="es-ES" sz="5400" dirty="0" smtClean="0"/>
              <a:t/>
            </a:r>
            <a:br>
              <a:rPr lang="es-ES" sz="5400" dirty="0" smtClean="0"/>
            </a:br>
            <a:endParaRPr lang="es-CL" sz="5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   xx/11/2025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 dirty="0"/>
              <a:t>4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 dirty="0"/>
              <a:t> por pueblo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1215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2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Nivel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de Avance de 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los Diálogos Regionales: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Nacional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endParaRPr kumimoji="0" lang="es-CL" sz="1333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428111" y="1409700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/>
          </p:nvPr>
        </p:nvGraphicFramePr>
        <p:xfrm>
          <a:off x="2655277" y="1856642"/>
          <a:ext cx="3182815" cy="3429000"/>
        </p:xfrm>
        <a:graphic>
          <a:graphicData uri="http://schemas.openxmlformats.org/drawingml/2006/table">
            <a:tbl>
              <a:tblPr/>
              <a:tblGrid>
                <a:gridCol w="1512278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1670537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DIÁLOGOS REGIONALES REALIZADOS</a:t>
                      </a:r>
                      <a:endParaRPr lang="es-C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ARICA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TARAPACÁ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ANTOFAGASTA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ATACAMA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COQUIMBO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VALPARAÍSO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METROPOLITANA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O´HIGGINS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MAULE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ÑUBLE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BIOBÍO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AYSÉN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MAGALLANES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01939" y="4906108"/>
            <a:ext cx="586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1F1B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 nivel nacional, se registra un 50% de avance en la ejecución de los diálogos regionales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srgbClr val="2C1F1B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</a:t>
            </a:r>
            <a:r>
              <a:rPr lang="es-ES" dirty="0" smtClean="0"/>
              <a:t>de Coquimbo</a:t>
            </a: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12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</a:t>
            </a:r>
            <a:endParaRPr lang="es-CL" sz="1200" b="0" kern="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272053"/>
              </p:ext>
            </p:extLst>
          </p:nvPr>
        </p:nvGraphicFramePr>
        <p:xfrm>
          <a:off x="2517009" y="3144192"/>
          <a:ext cx="3718484" cy="3560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40381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20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21033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DIAGUITAS</a:t>
                      </a:r>
                    </a:p>
                    <a:p>
                      <a:pPr algn="ctr"/>
                      <a:r>
                        <a:rPr lang="es-ES" sz="12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CHANGO</a:t>
                      </a:r>
                    </a:p>
                    <a:p>
                      <a:pPr algn="ctr"/>
                      <a:r>
                        <a:rPr lang="es-ES" sz="12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AYMARA</a:t>
                      </a:r>
                    </a:p>
                    <a:p>
                      <a:pPr algn="ctr"/>
                      <a:r>
                        <a:rPr lang="es-ES" sz="12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MAPUCHE</a:t>
                      </a:r>
                      <a:endParaRPr lang="es-ES" sz="1200" b="0" i="0" u="none" strike="noStrike" cap="none" dirty="0">
                        <a:solidFill>
                          <a:schemeClr val="dk1"/>
                        </a:solidFill>
                        <a:latin typeface="Verdan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smtClean="0">
                          <a:latin typeface="Verdana"/>
                        </a:rPr>
                        <a:t>276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52%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4060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6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6085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3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</a:t>
              </a:r>
              <a:r>
                <a:rPr lang="es-CL" sz="2400" b="1" kern="0" dirty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 dirty="0"/>
              <a:t>3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schemas.microsoft.com/office/2006/documentManagement/types"/>
    <ds:schemaRef ds:uri="http://purl.org/dc/elements/1.1/"/>
    <ds:schemaRef ds:uri="http://purl.org/dc/terms/"/>
    <ds:schemaRef ds:uri="bb876650-4ddb-452d-9887-f6e5a35fbb43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427</Words>
  <Application>Microsoft Office PowerPoint</Application>
  <PresentationFormat>Panorámica</PresentationFormat>
  <Paragraphs>100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Coquimbo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Coquimbo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51</cp:revision>
  <cp:lastPrinted>2024-07-16T01:58:01Z</cp:lastPrinted>
  <dcterms:created xsi:type="dcterms:W3CDTF">2024-06-18T16:48:06Z</dcterms:created>
  <dcterms:modified xsi:type="dcterms:W3CDTF">2025-11-03T18:15:33Z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