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8"/>
  </p:notesMasterIdLst>
  <p:sldIdLst>
    <p:sldId id="256" r:id="rId6"/>
    <p:sldId id="2931" r:id="rId7"/>
    <p:sldId id="2932" r:id="rId8"/>
    <p:sldId id="2923" r:id="rId9"/>
    <p:sldId id="2934" r:id="rId10"/>
    <p:sldId id="258" r:id="rId11"/>
    <p:sldId id="279" r:id="rId12"/>
    <p:sldId id="2925" r:id="rId13"/>
    <p:sldId id="2926" r:id="rId14"/>
    <p:sldId id="2930" r:id="rId15"/>
    <p:sldId id="2933" r:id="rId16"/>
    <p:sldId id="263" r:id="rId1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AF871D-E3E7-AFE1-E1C5-B70D0083537D}" v="265" dt="2025-10-28T17:52:08.592"/>
    <p1510:client id="{7681A154-1BAB-28E8-5607-0D4E50F63D52}" v="2" dt="2025-10-28T17:51:36.501"/>
    <p1510:client id="{D9D1F45B-F066-F900-4E2F-18779B0EA724}" v="100" dt="2025-10-27T13:05:44.3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 modSld">
      <pc:chgData name="Marcos Valdés Castillo" userId="S::marcos.valdes@mma.gob.cl::2394152c-b359-4bb9-b5a3-3cb695e0ade2" providerId="AD" clId="Web-{BC9705C9-9741-BF2D-0D06-C027D9B2C894}" dt="2025-10-02T15:28:06.441" v="6" actId="20577"/>
      <pc:docMkLst>
        <pc:docMk/>
      </pc:docMkLst>
      <pc:sldChg chg="modSp">
        <pc:chgData name="Marcos Valdés Castillo" userId="S::marcos.valdes@mma.gob.cl::2394152c-b359-4bb9-b5a3-3cb695e0ade2" providerId="AD" clId="Web-{BC9705C9-9741-BF2D-0D06-C027D9B2C894}" dt="2025-10-02T15:28:06.441" v="6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BC9705C9-9741-BF2D-0D06-C027D9B2C894}" dt="2025-10-02T15:28:06.441" v="6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cos Valdés Castillo" userId="S::marcos.valdes@mma.gob.cl::2394152c-b359-4bb9-b5a3-3cb695e0ade2" providerId="AD" clId="Web-{AE3573C1-AEFC-E156-B380-DED2B6E11907}"/>
    <pc:docChg chg="modSld">
      <pc:chgData name="Marcos Valdés Castillo" userId="S::marcos.valdes@mma.gob.cl::2394152c-b359-4bb9-b5a3-3cb695e0ade2" providerId="AD" clId="Web-{AE3573C1-AEFC-E156-B380-DED2B6E11907}" dt="2025-10-10T14:05:15.234" v="1"/>
      <pc:docMkLst>
        <pc:docMk/>
      </pc:docMkLst>
      <pc:sldChg chg="modSp">
        <pc:chgData name="Marcos Valdés Castillo" userId="S::marcos.valdes@mma.gob.cl::2394152c-b359-4bb9-b5a3-3cb695e0ade2" providerId="AD" clId="Web-{AE3573C1-AEFC-E156-B380-DED2B6E11907}" dt="2025-10-10T14:05:15.234" v="1"/>
        <pc:sldMkLst>
          <pc:docMk/>
          <pc:sldMk cId="1791996910" sldId="279"/>
        </pc:sldMkLst>
        <pc:graphicFrameChg chg="mod modGraphic">
          <ac:chgData name="Marcos Valdés Castillo" userId="S::marcos.valdes@mma.gob.cl::2394152c-b359-4bb9-b5a3-3cb695e0ade2" providerId="AD" clId="Web-{AE3573C1-AEFC-E156-B380-DED2B6E11907}" dt="2025-10-10T14:05:15.234" v="1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Usuario invitado" userId="S::urn:spo:tenantanon#b7885155-4ac9-4d4f-bc88-2a44d1bc213a::" providerId="AD" clId="Web-{0B9EA67B-5704-5CA2-98B8-73D691D296CC}"/>
    <pc:docChg chg="modSld">
      <pc:chgData name="Usuario invitado" userId="S::urn:spo:tenantanon#b7885155-4ac9-4d4f-bc88-2a44d1bc213a::" providerId="AD" clId="Web-{0B9EA67B-5704-5CA2-98B8-73D691D296CC}" dt="2025-10-02T20:25:19.931" v="1" actId="1076"/>
      <pc:docMkLst>
        <pc:docMk/>
      </pc:docMkLst>
    </pc:docChg>
  </pc:docChgLst>
  <pc:docChgLst>
    <pc:chgData name="María Beatriz Jorquera Morales" userId="S::maria.jorquera@mma.gob.cl::a6f2f461-b342-4fca-b9a1-780bf46eb6cf" providerId="AD" clId="Web-{D9D1F45B-F066-F900-4E2F-18779B0EA724}"/>
    <pc:docChg chg="modSld">
      <pc:chgData name="María Beatriz Jorquera Morales" userId="S::maria.jorquera@mma.gob.cl::a6f2f461-b342-4fca-b9a1-780bf46eb6cf" providerId="AD" clId="Web-{D9D1F45B-F066-F900-4E2F-18779B0EA724}" dt="2025-10-27T13:05:43.980" v="53" actId="20577"/>
      <pc:docMkLst>
        <pc:docMk/>
      </pc:docMkLst>
      <pc:sldChg chg="modSp">
        <pc:chgData name="María Beatriz Jorquera Morales" userId="S::maria.jorquera@mma.gob.cl::a6f2f461-b342-4fca-b9a1-780bf46eb6cf" providerId="AD" clId="Web-{D9D1F45B-F066-F900-4E2F-18779B0EA724}" dt="2025-10-27T13:05:43.980" v="53" actId="20577"/>
        <pc:sldMkLst>
          <pc:docMk/>
          <pc:sldMk cId="0" sldId="262"/>
        </pc:sldMkLst>
        <pc:spChg chg="mod">
          <ac:chgData name="María Beatriz Jorquera Morales" userId="S::maria.jorquera@mma.gob.cl::a6f2f461-b342-4fca-b9a1-780bf46eb6cf" providerId="AD" clId="Web-{D9D1F45B-F066-F900-4E2F-18779B0EA724}" dt="2025-10-27T13:05:43.980" v="53" actId="20577"/>
          <ac:spMkLst>
            <pc:docMk/>
            <pc:sldMk cId="0" sldId="262"/>
            <ac:spMk id="9" creationId="{0C3A8D6F-DF0C-0D7D-440E-C6F0E4819815}"/>
          </ac:spMkLst>
        </pc:spChg>
      </pc:sldChg>
      <pc:sldChg chg="modSp">
        <pc:chgData name="María Beatriz Jorquera Morales" userId="S::maria.jorquera@mma.gob.cl::a6f2f461-b342-4fca-b9a1-780bf46eb6cf" providerId="AD" clId="Web-{D9D1F45B-F066-F900-4E2F-18779B0EA724}" dt="2025-10-27T13:02:20.025" v="45" actId="20577"/>
        <pc:sldMkLst>
          <pc:docMk/>
          <pc:sldMk cId="1791996910" sldId="279"/>
        </pc:sldMkLst>
        <pc:spChg chg="mod">
          <ac:chgData name="María Beatriz Jorquera Morales" userId="S::maria.jorquera@mma.gob.cl::a6f2f461-b342-4fca-b9a1-780bf46eb6cf" providerId="AD" clId="Web-{D9D1F45B-F066-F900-4E2F-18779B0EA724}" dt="2025-10-27T13:02:20.025" v="4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Pamela Antonieta Peñaloza Martinez" userId="S::pamela.penaloza@mma.gob.cl::50152307-7fe6-4486-a840-c74f313128bf" providerId="AD" clId="Web-{B0517284-D5FA-8BD6-FC16-FDBD9BCD8A47}"/>
    <pc:docChg chg="modSld">
      <pc:chgData name="Pamela Antonieta Peñaloza Martinez" userId="S::pamela.penaloza@mma.gob.cl::50152307-7fe6-4486-a840-c74f313128bf" providerId="AD" clId="Web-{B0517284-D5FA-8BD6-FC16-FDBD9BCD8A47}" dt="2025-10-02T18:45:29.989" v="1" actId="1076"/>
      <pc:docMkLst>
        <pc:docMk/>
      </pc:docMkLst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cos Valdés Castillo" userId="S::marcos.valdes@mma.gob.cl::2394152c-b359-4bb9-b5a3-3cb695e0ade2" providerId="AD" clId="Web-{2BAF871D-E3E7-AFE1-E1C5-B70D0083537D}"/>
    <pc:docChg chg="addSld delSld modSld">
      <pc:chgData name="Marcos Valdés Castillo" userId="S::marcos.valdes@mma.gob.cl::2394152c-b359-4bb9-b5a3-3cb695e0ade2" providerId="AD" clId="Web-{2BAF871D-E3E7-AFE1-E1C5-B70D0083537D}" dt="2025-10-28T17:52:08.592" v="165"/>
      <pc:docMkLst>
        <pc:docMk/>
      </pc:docMkLst>
      <pc:sldChg chg="modSp del">
        <pc:chgData name="Marcos Valdés Castillo" userId="S::marcos.valdes@mma.gob.cl::2394152c-b359-4bb9-b5a3-3cb695e0ade2" providerId="AD" clId="Web-{2BAF871D-E3E7-AFE1-E1C5-B70D0083537D}" dt="2025-10-28T17:52:08.592" v="165"/>
        <pc:sldMkLst>
          <pc:docMk/>
          <pc:sldMk cId="0" sldId="262"/>
        </pc:sldMkLst>
        <pc:spChg chg="mod">
          <ac:chgData name="Marcos Valdés Castillo" userId="S::marcos.valdes@mma.gob.cl::2394152c-b359-4bb9-b5a3-3cb695e0ade2" providerId="AD" clId="Web-{2BAF871D-E3E7-AFE1-E1C5-B70D0083537D}" dt="2025-10-28T11:41:05.582" v="7" actId="20577"/>
          <ac:spMkLst>
            <pc:docMk/>
            <pc:sldMk cId="0" sldId="262"/>
            <ac:spMk id="2" creationId="{B0D7C930-8D98-D1EA-6820-B1DF32E14B8D}"/>
          </ac:spMkLst>
        </pc:spChg>
      </pc:sldChg>
      <pc:sldChg chg="addSp delSp modSp add replId">
        <pc:chgData name="Marcos Valdés Castillo" userId="S::marcos.valdes@mma.gob.cl::2394152c-b359-4bb9-b5a3-3cb695e0ade2" providerId="AD" clId="Web-{2BAF871D-E3E7-AFE1-E1C5-B70D0083537D}" dt="2025-10-28T17:51:56.060" v="164" actId="20577"/>
        <pc:sldMkLst>
          <pc:docMk/>
          <pc:sldMk cId="2846120046" sldId="2934"/>
        </pc:sldMkLst>
        <pc:spChg chg="mod">
          <ac:chgData name="Marcos Valdés Castillo" userId="S::marcos.valdes@mma.gob.cl::2394152c-b359-4bb9-b5a3-3cb695e0ade2" providerId="AD" clId="Web-{2BAF871D-E3E7-AFE1-E1C5-B70D0083537D}" dt="2025-10-28T15:27:17.845" v="148" actId="1076"/>
          <ac:spMkLst>
            <pc:docMk/>
            <pc:sldMk cId="2846120046" sldId="2934"/>
            <ac:spMk id="2" creationId="{4D1492E2-9FA3-D3B2-BDDA-57AD82CFEBF4}"/>
          </ac:spMkLst>
        </pc:spChg>
        <pc:spChg chg="add del mod">
          <ac:chgData name="Marcos Valdés Castillo" userId="S::marcos.valdes@mma.gob.cl::2394152c-b359-4bb9-b5a3-3cb695e0ade2" providerId="AD" clId="Web-{2BAF871D-E3E7-AFE1-E1C5-B70D0083537D}" dt="2025-10-28T15:24:20.751" v="109"/>
          <ac:spMkLst>
            <pc:docMk/>
            <pc:sldMk cId="2846120046" sldId="2934"/>
            <ac:spMk id="8" creationId="{358BEA73-2BCA-5E95-DBE0-4B86C8411294}"/>
          </ac:spMkLst>
        </pc:spChg>
        <pc:spChg chg="mod">
          <ac:chgData name="Marcos Valdés Castillo" userId="S::marcos.valdes@mma.gob.cl::2394152c-b359-4bb9-b5a3-3cb695e0ade2" providerId="AD" clId="Web-{2BAF871D-E3E7-AFE1-E1C5-B70D0083537D}" dt="2025-10-28T11:48:19.798" v="37" actId="20577"/>
          <ac:spMkLst>
            <pc:docMk/>
            <pc:sldMk cId="2846120046" sldId="2934"/>
            <ac:spMk id="9" creationId="{0FB7FCD2-6769-B613-3898-3AB8C7A42BBB}"/>
          </ac:spMkLst>
        </pc:spChg>
        <pc:spChg chg="add mod">
          <ac:chgData name="Marcos Valdés Castillo" userId="S::marcos.valdes@mma.gob.cl::2394152c-b359-4bb9-b5a3-3cb695e0ade2" providerId="AD" clId="Web-{2BAF871D-E3E7-AFE1-E1C5-B70D0083537D}" dt="2025-10-28T17:51:56.060" v="164" actId="20577"/>
          <ac:spMkLst>
            <pc:docMk/>
            <pc:sldMk cId="2846120046" sldId="2934"/>
            <ac:spMk id="10" creationId="{1EC5989F-82B3-4907-66AA-EB8E38F894CE}"/>
          </ac:spMkLst>
        </pc:spChg>
        <pc:picChg chg="add del mod">
          <ac:chgData name="Marcos Valdés Castillo" userId="S::marcos.valdes@mma.gob.cl::2394152c-b359-4bb9-b5a3-3cb695e0ade2" providerId="AD" clId="Web-{2BAF871D-E3E7-AFE1-E1C5-B70D0083537D}" dt="2025-10-28T11:45:01.237" v="31"/>
          <ac:picMkLst>
            <pc:docMk/>
            <pc:sldMk cId="2846120046" sldId="2934"/>
            <ac:picMk id="4" creationId="{6CE380A0-C095-6CFC-CAA8-EB6AA966C917}"/>
          </ac:picMkLst>
        </pc:picChg>
        <pc:picChg chg="add del mod">
          <ac:chgData name="Marcos Valdés Castillo" userId="S::marcos.valdes@mma.gob.cl::2394152c-b359-4bb9-b5a3-3cb695e0ade2" providerId="AD" clId="Web-{2BAF871D-E3E7-AFE1-E1C5-B70D0083537D}" dt="2025-10-28T15:18:28.938" v="89"/>
          <ac:picMkLst>
            <pc:docMk/>
            <pc:sldMk cId="2846120046" sldId="2934"/>
            <ac:picMk id="4" creationId="{97AB7E0A-2740-B448-CEAD-EB2959FA1024}"/>
          </ac:picMkLst>
        </pc:picChg>
        <pc:picChg chg="add del mod">
          <ac:chgData name="Marcos Valdés Castillo" userId="S::marcos.valdes@mma.gob.cl::2394152c-b359-4bb9-b5a3-3cb695e0ade2" providerId="AD" clId="Web-{2BAF871D-E3E7-AFE1-E1C5-B70D0083537D}" dt="2025-10-28T15:17:10.282" v="85"/>
          <ac:picMkLst>
            <pc:docMk/>
            <pc:sldMk cId="2846120046" sldId="2934"/>
            <ac:picMk id="5" creationId="{74CBFBA6-D213-2E0A-E38C-8564FFDD0EAF}"/>
          </ac:picMkLst>
        </pc:picChg>
        <pc:picChg chg="add mod">
          <ac:chgData name="Marcos Valdés Castillo" userId="S::marcos.valdes@mma.gob.cl::2394152c-b359-4bb9-b5a3-3cb695e0ade2" providerId="AD" clId="Web-{2BAF871D-E3E7-AFE1-E1C5-B70D0083537D}" dt="2025-10-28T15:36:40.112" v="156" actId="1076"/>
          <ac:picMkLst>
            <pc:docMk/>
            <pc:sldMk cId="2846120046" sldId="2934"/>
            <ac:picMk id="7" creationId="{2840BF9E-5B78-3ED0-7D14-3411B3E2B098}"/>
          </ac:picMkLst>
        </pc:pic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30-10-2025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8108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svg"/><Relationship Id="rId5" Type="http://schemas.openxmlformats.org/officeDocument/2006/relationships/image" Target="../media/image30.png"/><Relationship Id="rId4" Type="http://schemas.openxmlformats.org/officeDocument/2006/relationships/image" Target="../media/image30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353" y="2190044"/>
            <a:ext cx="7500072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4800" dirty="0"/>
              <a:t>Jornada de Diálogo Regional</a:t>
            </a:r>
            <a:br>
              <a:rPr lang="es-ES" sz="4800" dirty="0"/>
            </a:br>
            <a:r>
              <a:rPr lang="es-ES" sz="4800" dirty="0" smtClean="0"/>
              <a:t>Región de O'Higgins</a:t>
            </a:r>
            <a:endParaRPr lang="es-CL" sz="48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xx</a:t>
            </a: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/10/2025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  </a:t>
            </a:r>
            <a:endParaRPr lang="es-CL" sz="21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84612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6387212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dirty="0"/>
              <a:t>Región de </a:t>
            </a:r>
            <a:r>
              <a:rPr lang="es-ES" dirty="0"/>
              <a:t>O'Higgins</a:t>
            </a: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6</a:t>
            </a:r>
            <a:r>
              <a:rPr lang="es-CL" sz="1850" kern="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reuniones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177823"/>
              </p:ext>
            </p:extLst>
          </p:nvPr>
        </p:nvGraphicFramePr>
        <p:xfrm>
          <a:off x="2517009" y="3144191"/>
          <a:ext cx="3718484" cy="3480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32706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0" dirty="0" smtClean="0">
                          <a:solidFill>
                            <a:schemeClr val="tx1"/>
                          </a:solidFill>
                          <a:latin typeface="Verdana"/>
                        </a:rPr>
                        <a:t>23</a:t>
                      </a:r>
                      <a:endParaRPr lang="es-CL" sz="1200" b="0" dirty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00265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 smtClean="0">
                        <a:latin typeface="Verdana"/>
                      </a:endParaRP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MAPUCHE</a:t>
                      </a: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CHANGO</a:t>
                      </a:r>
                      <a:endParaRPr lang="es-ES" sz="1400" dirty="0">
                        <a:latin typeface="Verdana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28416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Verdana"/>
                        </a:rPr>
                        <a:t>1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4369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 smtClean="0">
                          <a:latin typeface="Verdana"/>
                        </a:rPr>
                        <a:t>2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5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39199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 dirty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$ 16.601.266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 </a:t>
              </a:r>
              <a:endParaRPr lang="es-CL" sz="1200" b="1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2884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2765E4-CAAE-4B7E-85A5-2F0D50454E70}">
  <ds:schemaRefs>
    <ds:schemaRef ds:uri="http://www.w3.org/XML/1998/namespace"/>
    <ds:schemaRef ds:uri="http://schemas.microsoft.com/office/2006/metadata/properties"/>
    <ds:schemaRef ds:uri="bb876650-4ddb-452d-9887-f6e5a35fbb43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330</Words>
  <Application>Microsoft Office PowerPoint</Application>
  <PresentationFormat>Panorámica</PresentationFormat>
  <Paragraphs>59</Paragraphs>
  <Slides>12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Región de O'Higgins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O'Higgins 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6</cp:revision>
  <cp:lastPrinted>2024-07-16T01:58:01Z</cp:lastPrinted>
  <dcterms:created xsi:type="dcterms:W3CDTF">2024-06-18T16:48:06Z</dcterms:created>
  <dcterms:modified xsi:type="dcterms:W3CDTF">2025-10-30T13:52:36Z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