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9"/>
  </p:notesMasterIdLst>
  <p:sldIdLst>
    <p:sldId id="256" r:id="rId6"/>
    <p:sldId id="2931" r:id="rId7"/>
    <p:sldId id="2932" r:id="rId8"/>
    <p:sldId id="2923" r:id="rId9"/>
    <p:sldId id="2934" r:id="rId10"/>
    <p:sldId id="2935" r:id="rId11"/>
    <p:sldId id="258" r:id="rId12"/>
    <p:sldId id="279" r:id="rId13"/>
    <p:sldId id="2925" r:id="rId14"/>
    <p:sldId id="2926" r:id="rId15"/>
    <p:sldId id="2930" r:id="rId16"/>
    <p:sldId id="2933" r:id="rId17"/>
    <p:sldId id="263" r:id="rId1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AF871D-E3E7-AFE1-E1C5-B70D0083537D}" v="265" dt="2025-10-28T17:52:08.592"/>
    <p1510:client id="{7681A154-1BAB-28E8-5607-0D4E50F63D52}" v="2" dt="2025-10-28T17:51:36.501"/>
    <p1510:client id="{D9D1F45B-F066-F900-4E2F-18779B0EA724}" v="100" dt="2025-10-27T13:05:44.3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BC9705C9-9741-BF2D-0D06-C027D9B2C894}"/>
    <pc:docChg chg="mod modSld">
      <pc:chgData name="Marcos Valdés Castillo" userId="S::marcos.valdes@mma.gob.cl::2394152c-b359-4bb9-b5a3-3cb695e0ade2" providerId="AD" clId="Web-{BC9705C9-9741-BF2D-0D06-C027D9B2C894}" dt="2025-10-02T15:28:06.441" v="6" actId="20577"/>
      <pc:docMkLst>
        <pc:docMk/>
      </pc:docMkLst>
      <pc:sldChg chg="modSp">
        <pc:chgData name="Marcos Valdés Castillo" userId="S::marcos.valdes@mma.gob.cl::2394152c-b359-4bb9-b5a3-3cb695e0ade2" providerId="AD" clId="Web-{BC9705C9-9741-BF2D-0D06-C027D9B2C894}" dt="2025-10-02T15:28:06.441" v="6" actId="20577"/>
        <pc:sldMkLst>
          <pc:docMk/>
          <pc:sldMk cId="3438463796" sldId="2930"/>
        </pc:sldMkLst>
        <pc:spChg chg="mod">
          <ac:chgData name="Marcos Valdés Castillo" userId="S::marcos.valdes@mma.gob.cl::2394152c-b359-4bb9-b5a3-3cb695e0ade2" providerId="AD" clId="Web-{BC9705C9-9741-BF2D-0D06-C027D9B2C894}" dt="2025-10-02T15:28:06.441" v="6" actId="20577"/>
          <ac:spMkLst>
            <pc:docMk/>
            <pc:sldMk cId="3438463796" sldId="2930"/>
            <ac:spMk id="14" creationId="{D80426E4-C0CD-3158-4ED2-AF81949797DB}"/>
          </ac:spMkLst>
        </pc:spChg>
      </pc:sldChg>
    </pc:docChg>
  </pc:docChgLst>
  <pc:docChgLst>
    <pc:chgData name="Marcos Valdés Castillo" userId="S::marcos.valdes@mma.gob.cl::2394152c-b359-4bb9-b5a3-3cb695e0ade2" providerId="AD" clId="Web-{AE3573C1-AEFC-E156-B380-DED2B6E11907}"/>
    <pc:docChg chg="modSld">
      <pc:chgData name="Marcos Valdés Castillo" userId="S::marcos.valdes@mma.gob.cl::2394152c-b359-4bb9-b5a3-3cb695e0ade2" providerId="AD" clId="Web-{AE3573C1-AEFC-E156-B380-DED2B6E11907}" dt="2025-10-10T14:05:15.234" v="1"/>
      <pc:docMkLst>
        <pc:docMk/>
      </pc:docMkLst>
      <pc:sldChg chg="modSp">
        <pc:chgData name="Marcos Valdés Castillo" userId="S::marcos.valdes@mma.gob.cl::2394152c-b359-4bb9-b5a3-3cb695e0ade2" providerId="AD" clId="Web-{AE3573C1-AEFC-E156-B380-DED2B6E11907}" dt="2025-10-10T14:05:15.234" v="1"/>
        <pc:sldMkLst>
          <pc:docMk/>
          <pc:sldMk cId="1791996910" sldId="279"/>
        </pc:sldMkLst>
        <pc:graphicFrameChg chg="mod modGraphic">
          <ac:chgData name="Marcos Valdés Castillo" userId="S::marcos.valdes@mma.gob.cl::2394152c-b359-4bb9-b5a3-3cb695e0ade2" providerId="AD" clId="Web-{AE3573C1-AEFC-E156-B380-DED2B6E11907}" dt="2025-10-10T14:05:15.234" v="1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Usuario invitado" userId="S::urn:spo:tenantanon#b7885155-4ac9-4d4f-bc88-2a44d1bc213a::" providerId="AD" clId="Web-{0B9EA67B-5704-5CA2-98B8-73D691D296CC}"/>
    <pc:docChg chg="modSld">
      <pc:chgData name="Usuario invitado" userId="S::urn:spo:tenantanon#b7885155-4ac9-4d4f-bc88-2a44d1bc213a::" providerId="AD" clId="Web-{0B9EA67B-5704-5CA2-98B8-73D691D296CC}" dt="2025-10-02T20:25:19.931" v="1" actId="1076"/>
      <pc:docMkLst>
        <pc:docMk/>
      </pc:docMkLst>
    </pc:docChg>
  </pc:docChgLst>
  <pc:docChgLst>
    <pc:chgData name="María Beatriz Jorquera Morales" userId="S::maria.jorquera@mma.gob.cl::a6f2f461-b342-4fca-b9a1-780bf46eb6cf" providerId="AD" clId="Web-{D9D1F45B-F066-F900-4E2F-18779B0EA724}"/>
    <pc:docChg chg="modSld">
      <pc:chgData name="María Beatriz Jorquera Morales" userId="S::maria.jorquera@mma.gob.cl::a6f2f461-b342-4fca-b9a1-780bf46eb6cf" providerId="AD" clId="Web-{D9D1F45B-F066-F900-4E2F-18779B0EA724}" dt="2025-10-27T13:05:43.980" v="53" actId="20577"/>
      <pc:docMkLst>
        <pc:docMk/>
      </pc:docMkLst>
      <pc:sldChg chg="modSp">
        <pc:chgData name="María Beatriz Jorquera Morales" userId="S::maria.jorquera@mma.gob.cl::a6f2f461-b342-4fca-b9a1-780bf46eb6cf" providerId="AD" clId="Web-{D9D1F45B-F066-F900-4E2F-18779B0EA724}" dt="2025-10-27T13:05:43.980" v="53" actId="20577"/>
        <pc:sldMkLst>
          <pc:docMk/>
          <pc:sldMk cId="0" sldId="262"/>
        </pc:sldMkLst>
        <pc:spChg chg="mod">
          <ac:chgData name="María Beatriz Jorquera Morales" userId="S::maria.jorquera@mma.gob.cl::a6f2f461-b342-4fca-b9a1-780bf46eb6cf" providerId="AD" clId="Web-{D9D1F45B-F066-F900-4E2F-18779B0EA724}" dt="2025-10-27T13:05:43.980" v="53" actId="20577"/>
          <ac:spMkLst>
            <pc:docMk/>
            <pc:sldMk cId="0" sldId="262"/>
            <ac:spMk id="9" creationId="{0C3A8D6F-DF0C-0D7D-440E-C6F0E4819815}"/>
          </ac:spMkLst>
        </pc:spChg>
      </pc:sldChg>
      <pc:sldChg chg="modSp">
        <pc:chgData name="María Beatriz Jorquera Morales" userId="S::maria.jorquera@mma.gob.cl::a6f2f461-b342-4fca-b9a1-780bf46eb6cf" providerId="AD" clId="Web-{D9D1F45B-F066-F900-4E2F-18779B0EA724}" dt="2025-10-27T13:02:20.025" v="45" actId="20577"/>
        <pc:sldMkLst>
          <pc:docMk/>
          <pc:sldMk cId="1791996910" sldId="279"/>
        </pc:sldMkLst>
        <pc:spChg chg="mod">
          <ac:chgData name="María Beatriz Jorquera Morales" userId="S::maria.jorquera@mma.gob.cl::a6f2f461-b342-4fca-b9a1-780bf46eb6cf" providerId="AD" clId="Web-{D9D1F45B-F066-F900-4E2F-18779B0EA724}" dt="2025-10-27T13:02:20.025" v="4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ia Karin Molt Gonzalez" userId="S::karin.molt@mma.gob.cl::532bc048-bde6-48bf-9f09-80596da85a86" providerId="AD" clId="Web-{85468302-96E5-7EC2-36F7-8C7E53894A1A}"/>
    <pc:docChg chg="modSld">
      <pc:chgData name="Maria Karin Molt Gonzalez" userId="S::karin.molt@mma.gob.cl::532bc048-bde6-48bf-9f09-80596da85a86" providerId="AD" clId="Web-{85468302-96E5-7EC2-36F7-8C7E53894A1A}" dt="2025-10-02T14:15:01.316" v="7" actId="20577"/>
      <pc:docMkLst>
        <pc:docMk/>
      </pc:docMkLst>
      <pc:sldChg chg="modSp modCm">
        <pc:chgData name="Maria Karin Molt Gonzalez" userId="S::karin.molt@mma.gob.cl::532bc048-bde6-48bf-9f09-80596da85a86" providerId="AD" clId="Web-{85468302-96E5-7EC2-36F7-8C7E53894A1A}" dt="2025-10-02T14:15:01.316" v="7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85468302-96E5-7EC2-36F7-8C7E53894A1A}" dt="2025-10-02T14:15:01.316" v="7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ia Karin Molt Gonzalez" userId="S::karin.molt@mma.gob.cl::532bc048-bde6-48bf-9f09-80596da85a86" providerId="AD" clId="Web-{85468302-96E5-7EC2-36F7-8C7E53894A1A}" dt="2025-10-02T14:14:52.066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Pamela Antonieta Peñaloza Martinez" userId="S::pamela.penaloza@mma.gob.cl::50152307-7fe6-4486-a840-c74f313128bf" providerId="AD" clId="Web-{B0517284-D5FA-8BD6-FC16-FDBD9BCD8A47}"/>
    <pc:docChg chg="modSld">
      <pc:chgData name="Pamela Antonieta Peñaloza Martinez" userId="S::pamela.penaloza@mma.gob.cl::50152307-7fe6-4486-a840-c74f313128bf" providerId="AD" clId="Web-{B0517284-D5FA-8BD6-FC16-FDBD9BCD8A47}" dt="2025-10-02T18:45:29.989" v="1" actId="1076"/>
      <pc:docMkLst>
        <pc:docMk/>
      </pc:docMkLst>
    </pc:docChg>
  </pc:docChgLst>
  <pc:docChgLst>
    <pc:chgData name="Marcos Valdés Castillo" userId="S::marcos.valdes@mma.gob.cl::2394152c-b359-4bb9-b5a3-3cb695e0ade2" providerId="AD" clId="Web-{942F6E5C-B221-CC27-F4A4-4B86C7EB52DF}"/>
    <pc:docChg chg="addSld delSld modSld">
      <pc:chgData name="Marcos Valdés Castillo" userId="S::marcos.valdes@mma.gob.cl::2394152c-b359-4bb9-b5a3-3cb695e0ade2" providerId="AD" clId="Web-{942F6E5C-B221-CC27-F4A4-4B86C7EB52DF}" dt="2025-10-01T19:23:43.227" v="186"/>
      <pc:docMkLst>
        <pc:docMk/>
      </pc:docMkLst>
      <pc:sldChg chg="modSp add del">
        <pc:chgData name="Marcos Valdés Castillo" userId="S::marcos.valdes@mma.gob.cl::2394152c-b359-4bb9-b5a3-3cb695e0ade2" providerId="AD" clId="Web-{942F6E5C-B221-CC27-F4A4-4B86C7EB52DF}" dt="2025-10-01T19:23:43.227" v="186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942F6E5C-B221-CC27-F4A4-4B86C7EB52DF}" dt="2025-10-01T18:30:00.911" v="176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42F6E5C-B221-CC27-F4A4-4B86C7EB52DF}" dt="2025-10-01T12:45:52.844" v="92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3.500" v="165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9.313" v="168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2:34:55.932" v="18" actId="20577"/>
          <ac:spMkLst>
            <pc:docMk/>
            <pc:sldMk cId="1791996910" sldId="279"/>
            <ac:spMk id="273" creationId="{7A5A5C25-C478-F35C-F09C-DA25A3A86A80}"/>
          </ac:spMkLst>
        </pc:spChg>
        <pc:grpChg chg="mod">
          <ac:chgData name="Marcos Valdés Castillo" userId="S::marcos.valdes@mma.gob.cl::2394152c-b359-4bb9-b5a3-3cb695e0ade2" providerId="AD" clId="Web-{942F6E5C-B221-CC27-F4A4-4B86C7EB52DF}" dt="2025-10-01T15:42:33.912" v="159" actId="14100"/>
          <ac:grpSpMkLst>
            <pc:docMk/>
            <pc:sldMk cId="1791996910" sldId="279"/>
            <ac:grpSpMk id="257" creationId="{DE20356D-F40E-A0F6-71EF-50B93291A0BD}"/>
          </ac:grpSpMkLst>
        </pc:grpChg>
        <pc:graphicFrameChg chg="mod modGraphic">
          <ac:chgData name="Marcos Valdés Castillo" userId="S::marcos.valdes@mma.gob.cl::2394152c-b359-4bb9-b5a3-3cb695e0ade2" providerId="AD" clId="Web-{942F6E5C-B221-CC27-F4A4-4B86C7EB52DF}" dt="2025-10-01T18:30:00.911" v="176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cos Valdés Castillo" userId="S::marcos.valdes@mma.gob.cl::2394152c-b359-4bb9-b5a3-3cb695e0ade2" providerId="AD" clId="Web-{2BAF871D-E3E7-AFE1-E1C5-B70D0083537D}"/>
    <pc:docChg chg="addSld delSld modSld">
      <pc:chgData name="Marcos Valdés Castillo" userId="S::marcos.valdes@mma.gob.cl::2394152c-b359-4bb9-b5a3-3cb695e0ade2" providerId="AD" clId="Web-{2BAF871D-E3E7-AFE1-E1C5-B70D0083537D}" dt="2025-10-28T17:52:08.592" v="165"/>
      <pc:docMkLst>
        <pc:docMk/>
      </pc:docMkLst>
      <pc:sldChg chg="modSp del">
        <pc:chgData name="Marcos Valdés Castillo" userId="S::marcos.valdes@mma.gob.cl::2394152c-b359-4bb9-b5a3-3cb695e0ade2" providerId="AD" clId="Web-{2BAF871D-E3E7-AFE1-E1C5-B70D0083537D}" dt="2025-10-28T17:52:08.592" v="165"/>
        <pc:sldMkLst>
          <pc:docMk/>
          <pc:sldMk cId="0" sldId="262"/>
        </pc:sldMkLst>
        <pc:spChg chg="mod">
          <ac:chgData name="Marcos Valdés Castillo" userId="S::marcos.valdes@mma.gob.cl::2394152c-b359-4bb9-b5a3-3cb695e0ade2" providerId="AD" clId="Web-{2BAF871D-E3E7-AFE1-E1C5-B70D0083537D}" dt="2025-10-28T11:41:05.582" v="7" actId="20577"/>
          <ac:spMkLst>
            <pc:docMk/>
            <pc:sldMk cId="0" sldId="262"/>
            <ac:spMk id="2" creationId="{B0D7C930-8D98-D1EA-6820-B1DF32E14B8D}"/>
          </ac:spMkLst>
        </pc:spChg>
      </pc:sldChg>
      <pc:sldChg chg="addSp delSp modSp add replId">
        <pc:chgData name="Marcos Valdés Castillo" userId="S::marcos.valdes@mma.gob.cl::2394152c-b359-4bb9-b5a3-3cb695e0ade2" providerId="AD" clId="Web-{2BAF871D-E3E7-AFE1-E1C5-B70D0083537D}" dt="2025-10-28T17:51:56.060" v="164" actId="20577"/>
        <pc:sldMkLst>
          <pc:docMk/>
          <pc:sldMk cId="2846120046" sldId="2934"/>
        </pc:sldMkLst>
        <pc:spChg chg="mod">
          <ac:chgData name="Marcos Valdés Castillo" userId="S::marcos.valdes@mma.gob.cl::2394152c-b359-4bb9-b5a3-3cb695e0ade2" providerId="AD" clId="Web-{2BAF871D-E3E7-AFE1-E1C5-B70D0083537D}" dt="2025-10-28T15:27:17.845" v="148" actId="1076"/>
          <ac:spMkLst>
            <pc:docMk/>
            <pc:sldMk cId="2846120046" sldId="2934"/>
            <ac:spMk id="2" creationId="{4D1492E2-9FA3-D3B2-BDDA-57AD82CFEBF4}"/>
          </ac:spMkLst>
        </pc:spChg>
        <pc:spChg chg="add del mod">
          <ac:chgData name="Marcos Valdés Castillo" userId="S::marcos.valdes@mma.gob.cl::2394152c-b359-4bb9-b5a3-3cb695e0ade2" providerId="AD" clId="Web-{2BAF871D-E3E7-AFE1-E1C5-B70D0083537D}" dt="2025-10-28T15:24:20.751" v="109"/>
          <ac:spMkLst>
            <pc:docMk/>
            <pc:sldMk cId="2846120046" sldId="2934"/>
            <ac:spMk id="8" creationId="{358BEA73-2BCA-5E95-DBE0-4B86C8411294}"/>
          </ac:spMkLst>
        </pc:spChg>
        <pc:spChg chg="mod">
          <ac:chgData name="Marcos Valdés Castillo" userId="S::marcos.valdes@mma.gob.cl::2394152c-b359-4bb9-b5a3-3cb695e0ade2" providerId="AD" clId="Web-{2BAF871D-E3E7-AFE1-E1C5-B70D0083537D}" dt="2025-10-28T11:48:19.798" v="37" actId="20577"/>
          <ac:spMkLst>
            <pc:docMk/>
            <pc:sldMk cId="2846120046" sldId="2934"/>
            <ac:spMk id="9" creationId="{0FB7FCD2-6769-B613-3898-3AB8C7A42BBB}"/>
          </ac:spMkLst>
        </pc:spChg>
        <pc:spChg chg="add mod">
          <ac:chgData name="Marcos Valdés Castillo" userId="S::marcos.valdes@mma.gob.cl::2394152c-b359-4bb9-b5a3-3cb695e0ade2" providerId="AD" clId="Web-{2BAF871D-E3E7-AFE1-E1C5-B70D0083537D}" dt="2025-10-28T17:51:56.060" v="164" actId="20577"/>
          <ac:spMkLst>
            <pc:docMk/>
            <pc:sldMk cId="2846120046" sldId="2934"/>
            <ac:spMk id="10" creationId="{1EC5989F-82B3-4907-66AA-EB8E38F894CE}"/>
          </ac:spMkLst>
        </pc:spChg>
        <pc:picChg chg="add del mod">
          <ac:chgData name="Marcos Valdés Castillo" userId="S::marcos.valdes@mma.gob.cl::2394152c-b359-4bb9-b5a3-3cb695e0ade2" providerId="AD" clId="Web-{2BAF871D-E3E7-AFE1-E1C5-B70D0083537D}" dt="2025-10-28T11:45:01.237" v="31"/>
          <ac:picMkLst>
            <pc:docMk/>
            <pc:sldMk cId="2846120046" sldId="2934"/>
            <ac:picMk id="4" creationId="{6CE380A0-C095-6CFC-CAA8-EB6AA966C917}"/>
          </ac:picMkLst>
        </pc:picChg>
        <pc:picChg chg="add del mod">
          <ac:chgData name="Marcos Valdés Castillo" userId="S::marcos.valdes@mma.gob.cl::2394152c-b359-4bb9-b5a3-3cb695e0ade2" providerId="AD" clId="Web-{2BAF871D-E3E7-AFE1-E1C5-B70D0083537D}" dt="2025-10-28T15:18:28.938" v="89"/>
          <ac:picMkLst>
            <pc:docMk/>
            <pc:sldMk cId="2846120046" sldId="2934"/>
            <ac:picMk id="4" creationId="{97AB7E0A-2740-B448-CEAD-EB2959FA1024}"/>
          </ac:picMkLst>
        </pc:picChg>
        <pc:picChg chg="add del mod">
          <ac:chgData name="Marcos Valdés Castillo" userId="S::marcos.valdes@mma.gob.cl::2394152c-b359-4bb9-b5a3-3cb695e0ade2" providerId="AD" clId="Web-{2BAF871D-E3E7-AFE1-E1C5-B70D0083537D}" dt="2025-10-28T15:17:10.282" v="85"/>
          <ac:picMkLst>
            <pc:docMk/>
            <pc:sldMk cId="2846120046" sldId="2934"/>
            <ac:picMk id="5" creationId="{74CBFBA6-D213-2E0A-E38C-8564FFDD0EAF}"/>
          </ac:picMkLst>
        </pc:picChg>
        <pc:picChg chg="add mod">
          <ac:chgData name="Marcos Valdés Castillo" userId="S::marcos.valdes@mma.gob.cl::2394152c-b359-4bb9-b5a3-3cb695e0ade2" providerId="AD" clId="Web-{2BAF871D-E3E7-AFE1-E1C5-B70D0083537D}" dt="2025-10-28T15:36:40.112" v="156" actId="1076"/>
          <ac:picMkLst>
            <pc:docMk/>
            <pc:sldMk cId="2846120046" sldId="2934"/>
            <ac:picMk id="7" creationId="{2840BF9E-5B78-3ED0-7D14-3411B3E2B098}"/>
          </ac:picMkLst>
        </pc:picChg>
      </pc:sldChg>
    </pc:docChg>
  </pc:docChgLst>
  <pc:docChgLst>
    <pc:chgData name="Marcos Valdés Castillo" userId="S::marcos.valdes@mma.gob.cl::2394152c-b359-4bb9-b5a3-3cb695e0ade2" providerId="AD" clId="Web-{C8D1B8D7-F038-FA91-0159-F300B809B269}"/>
    <pc:docChg chg="modSld">
      <pc:chgData name="Marcos Valdés Castillo" userId="S::marcos.valdes@mma.gob.cl::2394152c-b359-4bb9-b5a3-3cb695e0ade2" providerId="AD" clId="Web-{C8D1B8D7-F038-FA91-0159-F300B809B269}" dt="2025-10-01T12:34:09.023" v="8" actId="20577"/>
      <pc:docMkLst>
        <pc:docMk/>
      </pc:docMkLst>
      <pc:sldChg chg="modSp">
        <pc:chgData name="Marcos Valdés Castillo" userId="S::marcos.valdes@mma.gob.cl::2394152c-b359-4bb9-b5a3-3cb695e0ade2" providerId="AD" clId="Web-{C8D1B8D7-F038-FA91-0159-F300B809B269}" dt="2025-10-01T12:34:09.023" v="8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C8D1B8D7-F038-FA91-0159-F300B809B269}" dt="2025-10-01T12:34:09.023" v="8" actId="20577"/>
          <ac:spMkLst>
            <pc:docMk/>
            <pc:sldMk cId="0" sldId="256"/>
            <ac:spMk id="2" creationId="{FF2ED2F1-EDB2-F1D2-A64E-C2B458F03884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  <pc:docChgLst>
    <pc:chgData name="Marcos Valdés Castillo" userId="S::marcos.valdes@mma.gob.cl::2394152c-b359-4bb9-b5a3-3cb695e0ade2" providerId="AD" clId="Web-{EB91D5DD-FBA7-AE7F-93BE-586D55ABD8B4}"/>
    <pc:docChg chg="modSld">
      <pc:chgData name="Marcos Valdés Castillo" userId="S::marcos.valdes@mma.gob.cl::2394152c-b359-4bb9-b5a3-3cb695e0ade2" providerId="AD" clId="Web-{EB91D5DD-FBA7-AE7F-93BE-586D55ABD8B4}" dt="2025-10-02T13:48:29.399" v="59" actId="20577"/>
      <pc:docMkLst>
        <pc:docMk/>
      </pc:docMkLst>
      <pc:sldChg chg="addSp delSp modSp">
        <pc:chgData name="Marcos Valdés Castillo" userId="S::marcos.valdes@mma.gob.cl::2394152c-b359-4bb9-b5a3-3cb695e0ade2" providerId="AD" clId="Web-{EB91D5DD-FBA7-AE7F-93BE-586D55ABD8B4}" dt="2025-10-02T13:48:29.399" v="59" actId="20577"/>
        <pc:sldMkLst>
          <pc:docMk/>
          <pc:sldMk cId="0" sldId="262"/>
        </pc:sldMkLst>
        <pc:spChg chg="add mod">
          <ac:chgData name="Marcos Valdés Castillo" userId="S::marcos.valdes@mma.gob.cl::2394152c-b359-4bb9-b5a3-3cb695e0ade2" providerId="AD" clId="Web-{EB91D5DD-FBA7-AE7F-93BE-586D55ABD8B4}" dt="2025-10-02T13:48:29.399" v="59" actId="20577"/>
          <ac:spMkLst>
            <pc:docMk/>
            <pc:sldMk cId="0" sldId="262"/>
            <ac:spMk id="2" creationId="{B0D7C930-8D98-D1EA-6820-B1DF32E14B8D}"/>
          </ac:spMkLst>
        </pc:spChg>
      </pc:sldChg>
      <pc:sldChg chg="modSp modCm">
        <pc:chgData name="Marcos Valdés Castillo" userId="S::marcos.valdes@mma.gob.cl::2394152c-b359-4bb9-b5a3-3cb695e0ade2" providerId="AD" clId="Web-{EB91D5DD-FBA7-AE7F-93BE-586D55ABD8B4}" dt="2025-10-02T13:35:51.857" v="4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EB91D5DD-FBA7-AE7F-93BE-586D55ABD8B4}" dt="2025-10-02T12:34:16.830" v="0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cos Valdés Castillo" userId="S::marcos.valdes@mma.gob.cl::2394152c-b359-4bb9-b5a3-3cb695e0ade2" providerId="AD" clId="Web-{EB91D5DD-FBA7-AE7F-93BE-586D55ABD8B4}" dt="2025-10-02T13:35:51.857" v="4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EB91D5DD-FBA7-AE7F-93BE-586D55ABD8B4}" dt="2025-10-02T13:35:51.857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  <pc:sldChg chg="modSp">
        <pc:chgData name="Marcos Valdés Castillo" userId="S::marcos.valdes@mma.gob.cl::2394152c-b359-4bb9-b5a3-3cb695e0ade2" providerId="AD" clId="Web-{C7FC9816-AE1C-D349-875B-12FF64A8AECA}" dt="2025-09-30T13:38:24.350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C7FC9816-AE1C-D349-875B-12FF64A8AECA}" dt="2025-09-30T13:38:11.522" v="3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C7FC9816-AE1C-D349-875B-12FF64A8AECA}" dt="2025-09-30T13:38:24.350" v="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ía Beatriz Jorquera Morales" userId="S::maria.jorquera@mma.gob.cl::a6f2f461-b342-4fca-b9a1-780bf46eb6cf" providerId="AD" clId="Web-{CB6444F6-2FF3-D2A1-05D7-EF27EE8F5920}"/>
    <pc:docChg chg="modSld">
      <pc:chgData name="María Beatriz Jorquera Morales" userId="S::maria.jorquera@mma.gob.cl::a6f2f461-b342-4fca-b9a1-780bf46eb6cf" providerId="AD" clId="Web-{CB6444F6-2FF3-D2A1-05D7-EF27EE8F5920}" dt="2025-10-02T13:07:04.301" v="7" actId="20577"/>
      <pc:docMkLst>
        <pc:docMk/>
      </pc:docMkLst>
    </pc:docChg>
  </pc:docChgLst>
  <pc:docChgLst>
    <pc:chgData name="Maria Karin Molt Gonzalez" userId="S::karin.molt@mma.gob.cl::532bc048-bde6-48bf-9f09-80596da85a86" providerId="AD" clId="Web-{2242A0B5-157B-09EE-175A-AB6279744780}"/>
    <pc:docChg chg="modSld">
      <pc:chgData name="Maria Karin Molt Gonzalez" userId="S::karin.molt@mma.gob.cl::532bc048-bde6-48bf-9f09-80596da85a86" providerId="AD" clId="Web-{2242A0B5-157B-09EE-175A-AB6279744780}" dt="2025-10-01T20:39:30.452" v="73" actId="20577"/>
      <pc:docMkLst>
        <pc:docMk/>
      </pc:docMkLst>
      <pc:sldChg chg="modSp">
        <pc:chgData name="Maria Karin Molt Gonzalez" userId="S::karin.molt@mma.gob.cl::532bc048-bde6-48bf-9f09-80596da85a86" providerId="AD" clId="Web-{2242A0B5-157B-09EE-175A-AB6279744780}" dt="2025-10-01T20:30:53.212" v="41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2242A0B5-157B-09EE-175A-AB6279744780}" dt="2025-10-01T20:30:53.212" v="4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1:18.416" v="43" actId="20577"/>
        <pc:sldMkLst>
          <pc:docMk/>
          <pc:sldMk cId="0" sldId="26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03-11-2025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78108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46198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svg"/><Relationship Id="rId5" Type="http://schemas.openxmlformats.org/officeDocument/2006/relationships/image" Target="../media/image30.png"/><Relationship Id="rId4" Type="http://schemas.openxmlformats.org/officeDocument/2006/relationships/image" Target="../media/image30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353" y="2190044"/>
            <a:ext cx="7500072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4800" dirty="0"/>
              <a:t>Jornada de Diálogo Regional</a:t>
            </a:r>
            <a:br>
              <a:rPr lang="es-ES" sz="4800" dirty="0"/>
            </a:br>
            <a:r>
              <a:rPr lang="es-ES" sz="4800" smtClean="0"/>
              <a:t>Región del </a:t>
            </a:r>
            <a:r>
              <a:rPr lang="es-ES" sz="4800" dirty="0" smtClean="0"/>
              <a:t>Maule</a:t>
            </a:r>
            <a:endParaRPr lang="es-CL" sz="4800" dirty="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l">
              <a:spcBef>
                <a:spcPct val="0"/>
              </a:spcBef>
              <a:buSzPts val="1600"/>
            </a:pPr>
            <a:r>
              <a:rPr lang="es-CL" sz="2100" b="1" dirty="0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de Medio Ambiente </a:t>
            </a:r>
          </a:p>
          <a:p>
            <a:pPr>
              <a:spcBef>
                <a:spcPct val="0"/>
              </a:spcBef>
            </a:pPr>
            <a:r>
              <a:rPr lang="es-CL" sz="2100" b="1" dirty="0" smtClean="0">
                <a:solidFill>
                  <a:srgbClr val="531516"/>
                </a:solidFill>
                <a:cs typeface="+mj-cs"/>
              </a:rPr>
              <a:t>xx/10/2025</a:t>
            </a:r>
            <a:r>
              <a:rPr lang="es-CL" sz="2100" b="1" dirty="0">
                <a:solidFill>
                  <a:srgbClr val="531516"/>
                </a:solidFill>
                <a:cs typeface="+mj-cs"/>
              </a:rPr>
              <a:t>  </a:t>
            </a:r>
            <a:endParaRPr lang="es-CL" sz="21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/>
              <a:t>4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/>
              <a:t> por pueblo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39" y="860960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84612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331109" y="852168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1F1B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ES" sz="1333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2</a:t>
            </a:r>
            <a:r>
              <a:rPr kumimoji="0" lang="es-ES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Nivel </a:t>
            </a:r>
            <a:r>
              <a:rPr kumimoji="0" lang="es-ES" sz="1333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de Avance de </a:t>
            </a:r>
            <a:r>
              <a:rPr kumimoji="0" lang="es-ES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los Diálogos Regionales: </a:t>
            </a:r>
            <a:r>
              <a:rPr kumimoji="0" lang="es-ES" sz="1333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Nacional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1F1B"/>
              </a:buClr>
              <a:buSzPts val="6000"/>
              <a:buFont typeface="Dela Gothic One"/>
              <a:buNone/>
              <a:tabLst/>
              <a:defRPr/>
            </a:pPr>
            <a:endParaRPr kumimoji="0" lang="es-CL" sz="1333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1257300"/>
            <a:ext cx="9031197" cy="481818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6000"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/>
            </a:r>
            <a:b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</a:b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 </a:t>
            </a:r>
            <a:endParaRPr kumimoji="0" lang="es-ES" sz="40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 useBgFill="1">
        <p:nvSpPr>
          <p:cNvPr id="11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428111" y="1409700"/>
            <a:ext cx="9031197" cy="4818185"/>
          </a:xfrm>
          <a:prstGeom prst="rect">
            <a:avLst/>
          </a:prstGeom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6000"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/>
            </a:r>
            <a:b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</a:b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 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graphicFrame>
        <p:nvGraphicFramePr>
          <p:cNvPr id="13" name="Tabla 12"/>
          <p:cNvGraphicFramePr>
            <a:graphicFrameLocks noGrp="1"/>
          </p:cNvGraphicFramePr>
          <p:nvPr>
            <p:extLst/>
          </p:nvPr>
        </p:nvGraphicFramePr>
        <p:xfrm>
          <a:off x="2655277" y="1856642"/>
          <a:ext cx="3182815" cy="3429000"/>
        </p:xfrm>
        <a:graphic>
          <a:graphicData uri="http://schemas.openxmlformats.org/drawingml/2006/table">
            <a:tbl>
              <a:tblPr/>
              <a:tblGrid>
                <a:gridCol w="1512278">
                  <a:extLst>
                    <a:ext uri="{9D8B030D-6E8A-4147-A177-3AD203B41FA5}">
                      <a16:colId xmlns:a16="http://schemas.microsoft.com/office/drawing/2014/main" val="2362553447"/>
                    </a:ext>
                  </a:extLst>
                </a:gridCol>
                <a:gridCol w="1670537">
                  <a:extLst>
                    <a:ext uri="{9D8B030D-6E8A-4147-A177-3AD203B41FA5}">
                      <a16:colId xmlns:a16="http://schemas.microsoft.com/office/drawing/2014/main" val="1490492128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REGIÓN 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DIÁLOGOS REGIONALES REALIZADOS</a:t>
                      </a:r>
                      <a:endParaRPr lang="es-C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2114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ARICA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096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TARAPACÁ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617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ANTOFAGASTA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469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ATACAMA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9138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COQUIMBO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043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VALPARAÍSO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2406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METROPOLITANA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6212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O´HIGGINS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88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MAULE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8395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ÑUBLE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22245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BIOBÍO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9433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LA 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ARAUCANÍA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000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LOS 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RÍOS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0450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LOS 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LAGOS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7177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AYSÉN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6971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MAGALLANES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266657"/>
                  </a:ext>
                </a:extLst>
              </a:tr>
            </a:tbl>
          </a:graphicData>
        </a:graphic>
      </p:graphicFrame>
      <p:sp>
        <p:nvSpPr>
          <p:cNvPr id="14" name="CuadroTexto 13"/>
          <p:cNvSpPr txBox="1"/>
          <p:nvPr/>
        </p:nvSpPr>
        <p:spPr>
          <a:xfrm>
            <a:off x="6101939" y="4906108"/>
            <a:ext cx="5860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1F1B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 nivel nacional, se registra un 50% de avance en la ejecución de los diálogos regionales</a:t>
            </a: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srgbClr val="2C1F1B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867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6387212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 dirty="0"/>
              <a:t>Región </a:t>
            </a:r>
            <a:r>
              <a:rPr lang="es-ES" dirty="0" smtClean="0"/>
              <a:t>del Maule </a:t>
            </a:r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 dirty="0"/>
              <a:t>Total de reuniones ejecutadas</a:t>
            </a:r>
            <a:endParaRPr lang="es-ES" dirty="0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 dirty="0" smtClean="0">
                <a:solidFill>
                  <a:schemeClr val="bg1">
                    <a:lumMod val="10000"/>
                  </a:schemeClr>
                </a:solidFill>
              </a:rPr>
              <a:t>4 </a:t>
            </a:r>
            <a:r>
              <a:rPr lang="es-CL" sz="1850" kern="0" dirty="0">
                <a:solidFill>
                  <a:schemeClr val="bg1">
                    <a:lumMod val="10000"/>
                  </a:schemeClr>
                </a:solidFill>
              </a:rPr>
              <a:t>reuniones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389039"/>
              </p:ext>
            </p:extLst>
          </p:nvPr>
        </p:nvGraphicFramePr>
        <p:xfrm>
          <a:off x="2517009" y="3144191"/>
          <a:ext cx="3718484" cy="3480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379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312105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332706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1200" b="0" dirty="0">
                        <a:solidFill>
                          <a:schemeClr val="tx1"/>
                        </a:solidFill>
                        <a:latin typeface="Verdana"/>
                      </a:endParaRP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900265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 smtClean="0">
                        <a:latin typeface="Verdana"/>
                      </a:endParaRPr>
                    </a:p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MAPUCHE</a:t>
                      </a:r>
                    </a:p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DIAGUITA</a:t>
                      </a:r>
                      <a:endParaRPr lang="es-ES" sz="1400" dirty="0">
                        <a:latin typeface="Verdana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69704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69704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528416">
                <a:tc>
                  <a:txBody>
                    <a:bodyPr/>
                    <a:lstStyle/>
                    <a:p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latin typeface="Verdana"/>
                        </a:rPr>
                        <a:t>1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74369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 dirty="0">
                          <a:latin typeface="Verdana"/>
                        </a:rPr>
                        <a:t>1</a:t>
                      </a: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280765"/>
            <a:chOff x="5236368" y="572135"/>
            <a:chExt cx="3821693" cy="1087473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383093" cy="39199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s-CL" sz="2400" b="1" kern="0" dirty="0" smtClean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$ 16.601.266</a:t>
              </a:r>
              <a:r>
                <a:rPr lang="es-CL" sz="2400" b="1" kern="0" dirty="0" smtClean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 </a:t>
              </a:r>
              <a:endParaRPr lang="es-CL" sz="1200" b="1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2884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3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Props1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2765E4-CAAE-4B7E-85A5-2F0D50454E70}">
  <ds:schemaRefs>
    <ds:schemaRef ds:uri="http://purl.org/dc/elements/1.1/"/>
    <ds:schemaRef ds:uri="http://www.w3.org/XML/1998/namespace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bb876650-4ddb-452d-9887-f6e5a35fbb4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420</Words>
  <Application>Microsoft Office PowerPoint</Application>
  <PresentationFormat>Panorámica</PresentationFormat>
  <Paragraphs>96</Paragraphs>
  <Slides>13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13</vt:i4>
      </vt:variant>
    </vt:vector>
  </HeadingPairs>
  <TitlesOfParts>
    <vt:vector size="24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Región del Maule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del Maule  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Marcos Valdés Castillo</cp:lastModifiedBy>
  <cp:revision>6</cp:revision>
  <cp:lastPrinted>2024-07-16T01:58:01Z</cp:lastPrinted>
  <dcterms:created xsi:type="dcterms:W3CDTF">2024-06-18T16:48:06Z</dcterms:created>
  <dcterms:modified xsi:type="dcterms:W3CDTF">2025-11-03T18:20:38Z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