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omments/modernComment_117_6ACFB3EE.xml" ContentType="application/vnd.ms-powerpoint.comment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3" r:id="rId5"/>
  </p:sldMasterIdLst>
  <p:notesMasterIdLst>
    <p:notesMasterId r:id="rId18"/>
  </p:notesMasterIdLst>
  <p:sldIdLst>
    <p:sldId id="256" r:id="rId6"/>
    <p:sldId id="2931" r:id="rId7"/>
    <p:sldId id="2932" r:id="rId8"/>
    <p:sldId id="2923" r:id="rId9"/>
    <p:sldId id="2934" r:id="rId10"/>
    <p:sldId id="258" r:id="rId11"/>
    <p:sldId id="279" r:id="rId12"/>
    <p:sldId id="2925" r:id="rId13"/>
    <p:sldId id="2926" r:id="rId14"/>
    <p:sldId id="2930" r:id="rId15"/>
    <p:sldId id="2933" r:id="rId16"/>
    <p:sldId id="263" r:id="rId17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96121F-D6CF-8FA1-E11A-FEBBAE2929CC}" name="Sergio Rivas Sánchez" initials="SS" userId="S::sergio.rivas@mma.gob.cl::cb558272-be3d-4da5-83c9-3c8671eeb8d0" providerId="AD"/>
  <p188:author id="{0900C520-4672-8F53-A827-C9D3BB2FF002}" name="Karen Jacqueline Lavoz Medina" initials="KL" userId="S::Karen.Lavoz@mma.gob.cl::f5c44179-49ff-4518-9c14-42fd55cdfbcf" providerId="AD"/>
  <p188:author id="{88686822-E203-2B6B-6CE9-685FB99AA930}" name="Marta Gislene Solís Moncada" initials="MM" userId="S::marta.solis@mma.gob.cl::697dc458-5310-4897-95c4-698811a6026f" providerId="AD"/>
  <p188:author id="{19F94645-1CA3-26A3-5272-6CBD3E550A2C}" name="Maria Karin Molt Gonzalez" initials="MM" userId="S::karin.molt@mma.gob.cl::532bc048-bde6-48bf-9f09-80596da85a86" providerId="AD"/>
  <p188:author id="{DB634E77-1653-F984-68FF-C2E9C20A755C}" name="Paulina Brenda Stowhas Salinas" initials="PS" userId="S::paulina.stowhas@mma.gob.cl::454ae320-5bf8-4e9d-b17f-97d717b02936" providerId="AD"/>
  <p188:author id="{D098F377-5B8B-BD50-871F-3167B6201930}" name="Javier Forray" initials="JFF" userId="Javier Forray" providerId="None"/>
  <p188:author id="{A48A0B8C-5838-10DF-A2B9-6E9FF8EB77D2}" name="Marcos Valdés Castillo" initials="MC" userId="S::marcos.valdes@mma.gob.cl::2394152c-b359-4bb9-b5a3-3cb695e0ade2" providerId="AD"/>
  <p188:author id="{E26FC291-ED64-1EB3-297E-6CA7BDA29C37}" name="Usuario invitado" initials="Ui" userId="S::urn:spo:anon#31095b858a7de79502e0668884c741756b7ded5e75c17236f98dc5e90fb0a6f7::" providerId="AD"/>
  <p188:author id="{BEA7D7B0-BBCE-A349-6509-543C048118D7}" name="María Beatriz Jorquera Morales" initials="MM" userId="S::maria.jorquera@mma.gob.cl::a6f2f461-b342-4fca-b9a1-780bf46eb6cf" providerId="AD"/>
  <p188:author id="{1BF15CFE-718D-B5DE-A5C9-9C5CD70A3F47}" name="Ministerio del Medio Ambiente" initials="MMA" userId="Ministerio del Medio Ambient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24"/>
    <a:srgbClr val="9F912D"/>
    <a:srgbClr val="660033"/>
    <a:srgbClr val="800000"/>
    <a:srgbClr val="145DA3"/>
    <a:srgbClr val="47BB8D"/>
    <a:srgbClr val="008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3405CE-27EE-299F-D457-781B38F44113}" v="4" dt="2025-10-24T11:04:16.448"/>
    <p1510:client id="{4EA950AF-4F8A-DEAB-C377-BBF444C7A5B0}" v="6" dt="2025-10-22T17:55:45.773"/>
    <p1510:client id="{55A3E302-2B27-38C8-200E-E8E95E4588E6}" v="28" dt="2025-10-23T20:06:18.575"/>
    <p1510:client id="{6D93FBAE-E66D-C277-CC09-4A2EEB80F566}" v="1" dt="2025-10-23T18:03:41.695"/>
    <p1510:client id="{775B0544-68CC-48BD-8293-2886D87C679D}" v="128" dt="2025-10-22T16:24:05.2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s Valdés Castillo" userId="S::marcos.valdes@mma.gob.cl::2394152c-b359-4bb9-b5a3-3cb695e0ade2" providerId="AD" clId="Web-{45C48941-248C-8418-938F-86AB05F4780C}"/>
    <pc:docChg chg="modSld">
      <pc:chgData name="Marcos Valdés Castillo" userId="S::marcos.valdes@mma.gob.cl::2394152c-b359-4bb9-b5a3-3cb695e0ade2" providerId="AD" clId="Web-{45C48941-248C-8418-938F-86AB05F4780C}" dt="2025-10-01T11:57:10.141" v="23" actId="20577"/>
      <pc:docMkLst>
        <pc:docMk/>
      </pc:docMkLst>
      <pc:sldChg chg="modSp">
        <pc:chgData name="Marcos Valdés Castillo" userId="S::marcos.valdes@mma.gob.cl::2394152c-b359-4bb9-b5a3-3cb695e0ade2" providerId="AD" clId="Web-{45C48941-248C-8418-938F-86AB05F4780C}" dt="2025-10-01T11:57:10.141" v="23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45C48941-248C-8418-938F-86AB05F4780C}" dt="2025-10-01T11:57:10.141" v="23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45C48941-248C-8418-938F-86AB05F4780C}" dt="2025-10-01T11:55:03.560" v="6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BC9705C9-9741-BF2D-0D06-C027D9B2C894}"/>
    <pc:docChg chg="mod">
      <pc:chgData name="Marcos Valdés Castillo" userId="S::marcos.valdes@mma.gob.cl::2394152c-b359-4bb9-b5a3-3cb695e0ade2" providerId="AD" clId="Web-{BC9705C9-9741-BF2D-0D06-C027D9B2C894}" dt="2025-10-02T11:49:59.031" v="0"/>
      <pc:docMkLst>
        <pc:docMk/>
      </pc:docMkLst>
    </pc:docChg>
  </pc:docChgLst>
  <pc:docChgLst>
    <pc:chgData name="Marcos Valdés Castillo" userId="S::marcos.valdes@mma.gob.cl::2394152c-b359-4bb9-b5a3-3cb695e0ade2" providerId="AD" clId="Web-{9B5D8F7B-0836-0081-0B76-EE1EA3E6E72D}"/>
    <pc:docChg chg="modSld">
      <pc:chgData name="Marcos Valdés Castillo" userId="S::marcos.valdes@mma.gob.cl::2394152c-b359-4bb9-b5a3-3cb695e0ade2" providerId="AD" clId="Web-{9B5D8F7B-0836-0081-0B76-EE1EA3E6E72D}" dt="2025-10-02T17:51:30.900" v="89" actId="20577"/>
      <pc:docMkLst>
        <pc:docMk/>
      </pc:docMkLst>
      <pc:sldChg chg="modSp">
        <pc:chgData name="Marcos Valdés Castillo" userId="S::marcos.valdes@mma.gob.cl::2394152c-b359-4bb9-b5a3-3cb695e0ade2" providerId="AD" clId="Web-{9B5D8F7B-0836-0081-0B76-EE1EA3E6E72D}" dt="2025-10-02T14:24:43.276" v="11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9B5D8F7B-0836-0081-0B76-EE1EA3E6E72D}" dt="2025-10-02T14:24:15.291" v="4" actId="20577"/>
          <ac:spMkLst>
            <pc:docMk/>
            <pc:sldMk cId="0" sldId="256"/>
            <ac:spMk id="2" creationId="{FF2ED2F1-EDB2-F1D2-A64E-C2B458F03884}"/>
          </ac:spMkLst>
        </pc:spChg>
        <pc:spChg chg="mod">
          <ac:chgData name="Marcos Valdés Castillo" userId="S::marcos.valdes@mma.gob.cl::2394152c-b359-4bb9-b5a3-3cb695e0ade2" providerId="AD" clId="Web-{9B5D8F7B-0836-0081-0B76-EE1EA3E6E72D}" dt="2025-10-02T14:24:43.276" v="11" actId="20577"/>
          <ac:spMkLst>
            <pc:docMk/>
            <pc:sldMk cId="0" sldId="256"/>
            <ac:spMk id="222" creationId="{00000000-0000-0000-0000-000000000000}"/>
          </ac:spMkLst>
        </pc:spChg>
      </pc:sldChg>
      <pc:sldChg chg="modSp">
        <pc:chgData name="Marcos Valdés Castillo" userId="S::marcos.valdes@mma.gob.cl::2394152c-b359-4bb9-b5a3-3cb695e0ade2" providerId="AD" clId="Web-{9B5D8F7B-0836-0081-0B76-EE1EA3E6E72D}" dt="2025-10-02T17:51:30.900" v="89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9B5D8F7B-0836-0081-0B76-EE1EA3E6E72D}" dt="2025-10-02T17:51:30.900" v="89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9B5D8F7B-0836-0081-0B76-EE1EA3E6E72D}" dt="2025-10-02T14:45:06.886" v="22" actId="20577"/>
          <ac:spMkLst>
            <pc:docMk/>
            <pc:sldMk cId="1791996910" sldId="279"/>
            <ac:spMk id="47" creationId="{96F356EE-40F4-9941-3D2A-91315874480E}"/>
          </ac:spMkLst>
        </pc:spChg>
        <pc:spChg chg="mod">
          <ac:chgData name="Marcos Valdés Castillo" userId="S::marcos.valdes@mma.gob.cl::2394152c-b359-4bb9-b5a3-3cb695e0ade2" providerId="AD" clId="Web-{9B5D8F7B-0836-0081-0B76-EE1EA3E6E72D}" dt="2025-10-02T14:44:01.385" v="15" actId="20577"/>
          <ac:spMkLst>
            <pc:docMk/>
            <pc:sldMk cId="1791996910" sldId="279"/>
            <ac:spMk id="273" creationId="{7A5A5C25-C478-F35C-F09C-DA25A3A86A80}"/>
          </ac:spMkLst>
        </pc:spChg>
        <pc:graphicFrameChg chg="mod modGraphic">
          <ac:chgData name="Marcos Valdés Castillo" userId="S::marcos.valdes@mma.gob.cl::2394152c-b359-4bb9-b5a3-3cb695e0ade2" providerId="AD" clId="Web-{9B5D8F7B-0836-0081-0B76-EE1EA3E6E72D}" dt="2025-10-02T15:10:11.409" v="70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  <pc:sldChg chg="modSp">
        <pc:chgData name="Marcos Valdés Castillo" userId="S::marcos.valdes@mma.gob.cl::2394152c-b359-4bb9-b5a3-3cb695e0ade2" providerId="AD" clId="Web-{9B5D8F7B-0836-0081-0B76-EE1EA3E6E72D}" dt="2025-10-02T15:27:29.232" v="87" actId="20577"/>
        <pc:sldMkLst>
          <pc:docMk/>
          <pc:sldMk cId="3438463796" sldId="2930"/>
        </pc:sldMkLst>
        <pc:spChg chg="mod">
          <ac:chgData name="Marcos Valdés Castillo" userId="S::marcos.valdes@mma.gob.cl::2394152c-b359-4bb9-b5a3-3cb695e0ade2" providerId="AD" clId="Web-{9B5D8F7B-0836-0081-0B76-EE1EA3E6E72D}" dt="2025-10-02T15:27:29.232" v="87" actId="20577"/>
          <ac:spMkLst>
            <pc:docMk/>
            <pc:sldMk cId="3438463796" sldId="2930"/>
            <ac:spMk id="14" creationId="{D80426E4-C0CD-3158-4ED2-AF81949797DB}"/>
          </ac:spMkLst>
        </pc:spChg>
      </pc:sldChg>
    </pc:docChg>
  </pc:docChgLst>
  <pc:docChgLst>
    <pc:chgData name="Marcos Valdés Castillo" userId="S::marcos.valdes@mma.gob.cl::2394152c-b359-4bb9-b5a3-3cb695e0ade2" providerId="AD" clId="Web-{FD657B1E-FFB1-81CD-1A4D-870C71DEEA43}"/>
    <pc:docChg chg="modSld">
      <pc:chgData name="Marcos Valdés Castillo" userId="S::marcos.valdes@mma.gob.cl::2394152c-b359-4bb9-b5a3-3cb695e0ade2" providerId="AD" clId="Web-{FD657B1E-FFB1-81CD-1A4D-870C71DEEA43}" dt="2025-09-30T12:23:43.596" v="15" actId="20577"/>
      <pc:docMkLst>
        <pc:docMk/>
      </pc:docMkLst>
      <pc:sldChg chg="modSp">
        <pc:chgData name="Marcos Valdés Castillo" userId="S::marcos.valdes@mma.gob.cl::2394152c-b359-4bb9-b5a3-3cb695e0ade2" providerId="AD" clId="Web-{FD657B1E-FFB1-81CD-1A4D-870C71DEEA43}" dt="2025-09-30T12:22:37.315" v="8" actId="20577"/>
        <pc:sldMkLst>
          <pc:docMk/>
          <pc:sldMk cId="0" sldId="262"/>
        </pc:sldMkLst>
      </pc:sldChg>
      <pc:sldChg chg="modSp">
        <pc:chgData name="Marcos Valdés Castillo" userId="S::marcos.valdes@mma.gob.cl::2394152c-b359-4bb9-b5a3-3cb695e0ade2" providerId="AD" clId="Web-{FD657B1E-FFB1-81CD-1A4D-870C71DEEA43}" dt="2025-09-30T12:23:43.596" v="1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FD657B1E-FFB1-81CD-1A4D-870C71DEEA43}" dt="2025-09-30T12:23:43.596" v="15" actId="20577"/>
          <ac:spMkLst>
            <pc:docMk/>
            <pc:sldMk cId="1791996910" sldId="279"/>
            <ac:spMk id="14" creationId="{92D34C9E-FD62-613F-69FC-BAF1AF683464}"/>
          </ac:spMkLst>
        </pc:spChg>
        <pc:graphicFrameChg chg="mod modGraphic">
          <ac:chgData name="Marcos Valdés Castillo" userId="S::marcos.valdes@mma.gob.cl::2394152c-b359-4bb9-b5a3-3cb695e0ade2" providerId="AD" clId="Web-{FD657B1E-FFB1-81CD-1A4D-870C71DEEA43}" dt="2025-09-30T12:23:24.612" v="14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  <pc:sldChg chg="modSp">
        <pc:chgData name="Marcos Valdés Castillo" userId="S::marcos.valdes@mma.gob.cl::2394152c-b359-4bb9-b5a3-3cb695e0ade2" providerId="AD" clId="Web-{FD657B1E-FFB1-81CD-1A4D-870C71DEEA43}" dt="2025-09-30T12:21:27.924" v="3" actId="20577"/>
        <pc:sldMkLst>
          <pc:docMk/>
          <pc:sldMk cId="2521206537" sldId="2931"/>
        </pc:sldMkLst>
        <pc:spChg chg="mod">
          <ac:chgData name="Marcos Valdés Castillo" userId="S::marcos.valdes@mma.gob.cl::2394152c-b359-4bb9-b5a3-3cb695e0ade2" providerId="AD" clId="Web-{FD657B1E-FFB1-81CD-1A4D-870C71DEEA43}" dt="2025-09-30T12:21:27.924" v="3" actId="20577"/>
          <ac:spMkLst>
            <pc:docMk/>
            <pc:sldMk cId="2521206537" sldId="2931"/>
            <ac:spMk id="4" creationId="{81FE8222-AC5E-96B2-44C9-82FD1F39CBD1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1:08.158" v="0" actId="20577"/>
          <ac:spMkLst>
            <pc:docMk/>
            <pc:sldMk cId="2521206537" sldId="2931"/>
            <ac:spMk id="250" creationId="{00000000-0000-0000-0000-000000000000}"/>
          </ac:spMkLst>
        </pc:spChg>
      </pc:sldChg>
      <pc:sldChg chg="modSp">
        <pc:chgData name="Marcos Valdés Castillo" userId="S::marcos.valdes@mma.gob.cl::2394152c-b359-4bb9-b5a3-3cb695e0ade2" providerId="AD" clId="Web-{FD657B1E-FFB1-81CD-1A4D-870C71DEEA43}" dt="2025-09-30T12:22:09.018" v="6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FD657B1E-FFB1-81CD-1A4D-870C71DEEA43}" dt="2025-09-30T12:21:56.267" v="5" actId="14100"/>
          <ac:spMkLst>
            <pc:docMk/>
            <pc:sldMk cId="1989749499" sldId="2932"/>
            <ac:spMk id="3" creationId="{A25B2FAF-B82C-3B13-6F88-69450502F56A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2:09.018" v="6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ia Karin Molt Gonzalez" userId="S::karin.molt@mma.gob.cl::532bc048-bde6-48bf-9f09-80596da85a86" providerId="AD" clId="Web-{85468302-96E5-7EC2-36F7-8C7E53894A1A}"/>
    <pc:docChg chg="modSld">
      <pc:chgData name="Maria Karin Molt Gonzalez" userId="S::karin.molt@mma.gob.cl::532bc048-bde6-48bf-9f09-80596da85a86" providerId="AD" clId="Web-{85468302-96E5-7EC2-36F7-8C7E53894A1A}" dt="2025-10-02T14:15:01.316" v="7" actId="20577"/>
      <pc:docMkLst>
        <pc:docMk/>
      </pc:docMkLst>
      <pc:sldChg chg="modSp modCm">
        <pc:chgData name="Maria Karin Molt Gonzalez" userId="S::karin.molt@mma.gob.cl::532bc048-bde6-48bf-9f09-80596da85a86" providerId="AD" clId="Web-{85468302-96E5-7EC2-36F7-8C7E53894A1A}" dt="2025-10-02T14:15:01.316" v="7" actId="20577"/>
        <pc:sldMkLst>
          <pc:docMk/>
          <pc:sldMk cId="1791996910" sldId="279"/>
        </pc:sldMkLst>
        <pc:spChg chg="mod">
          <ac:chgData name="Maria Karin Molt Gonzalez" userId="S::karin.molt@mma.gob.cl::532bc048-bde6-48bf-9f09-80596da85a86" providerId="AD" clId="Web-{85468302-96E5-7EC2-36F7-8C7E53894A1A}" dt="2025-10-02T14:15:01.316" v="7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ia Karin Molt Gonzalez" userId="S::karin.molt@mma.gob.cl::532bc048-bde6-48bf-9f09-80596da85a86" providerId="AD" clId="Web-{85468302-96E5-7EC2-36F7-8C7E53894A1A}" dt="2025-10-02T14:14:52.066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Marcos Valdés Castillo" userId="S::marcos.valdes@mma.gob.cl::2394152c-b359-4bb9-b5a3-3cb695e0ade2" providerId="AD" clId="Web-{942F6E5C-B221-CC27-F4A4-4B86C7EB52DF}"/>
    <pc:docChg chg="addSld delSld modSld">
      <pc:chgData name="Marcos Valdés Castillo" userId="S::marcos.valdes@mma.gob.cl::2394152c-b359-4bb9-b5a3-3cb695e0ade2" providerId="AD" clId="Web-{942F6E5C-B221-CC27-F4A4-4B86C7EB52DF}" dt="2025-10-01T19:23:43.227" v="186"/>
      <pc:docMkLst>
        <pc:docMk/>
      </pc:docMkLst>
      <pc:sldChg chg="modSp add del">
        <pc:chgData name="Marcos Valdés Castillo" userId="S::marcos.valdes@mma.gob.cl::2394152c-b359-4bb9-b5a3-3cb695e0ade2" providerId="AD" clId="Web-{942F6E5C-B221-CC27-F4A4-4B86C7EB52DF}" dt="2025-10-01T19:23:43.227" v="186"/>
        <pc:sldMkLst>
          <pc:docMk/>
          <pc:sldMk cId="0" sldId="262"/>
        </pc:sldMkLst>
      </pc:sldChg>
      <pc:sldChg chg="modSp">
        <pc:chgData name="Marcos Valdés Castillo" userId="S::marcos.valdes@mma.gob.cl::2394152c-b359-4bb9-b5a3-3cb695e0ade2" providerId="AD" clId="Web-{942F6E5C-B221-CC27-F4A4-4B86C7EB52DF}" dt="2025-10-01T18:30:00.911" v="176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942F6E5C-B221-CC27-F4A4-4B86C7EB52DF}" dt="2025-10-01T12:45:52.844" v="92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3.500" v="165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9.313" v="168" actId="20577"/>
          <ac:spMkLst>
            <pc:docMk/>
            <pc:sldMk cId="1791996910" sldId="279"/>
            <ac:spMk id="47" creationId="{96F356EE-40F4-9941-3D2A-91315874480E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2:34:55.932" v="18" actId="20577"/>
          <ac:spMkLst>
            <pc:docMk/>
            <pc:sldMk cId="1791996910" sldId="279"/>
            <ac:spMk id="273" creationId="{7A5A5C25-C478-F35C-F09C-DA25A3A86A80}"/>
          </ac:spMkLst>
        </pc:spChg>
        <pc:grpChg chg="mod">
          <ac:chgData name="Marcos Valdés Castillo" userId="S::marcos.valdes@mma.gob.cl::2394152c-b359-4bb9-b5a3-3cb695e0ade2" providerId="AD" clId="Web-{942F6E5C-B221-CC27-F4A4-4B86C7EB52DF}" dt="2025-10-01T15:42:33.912" v="159" actId="14100"/>
          <ac:grpSpMkLst>
            <pc:docMk/>
            <pc:sldMk cId="1791996910" sldId="279"/>
            <ac:grpSpMk id="257" creationId="{DE20356D-F40E-A0F6-71EF-50B93291A0BD}"/>
          </ac:grpSpMkLst>
        </pc:grpChg>
        <pc:graphicFrameChg chg="mod modGraphic">
          <ac:chgData name="Marcos Valdés Castillo" userId="S::marcos.valdes@mma.gob.cl::2394152c-b359-4bb9-b5a3-3cb695e0ade2" providerId="AD" clId="Web-{942F6E5C-B221-CC27-F4A4-4B86C7EB52DF}" dt="2025-10-01T18:30:00.911" v="176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</pc:docChg>
  </pc:docChgLst>
  <pc:docChgLst>
    <pc:chgData name="María Beatriz Jorquera Morales" userId="S::maria.jorquera@mma.gob.cl::a6f2f461-b342-4fca-b9a1-780bf46eb6cf" providerId="AD" clId="Web-{775B0544-68CC-48BD-8293-2886D87C679D}"/>
    <pc:docChg chg="modSld">
      <pc:chgData name="María Beatriz Jorquera Morales" userId="S::maria.jorquera@mma.gob.cl::a6f2f461-b342-4fca-b9a1-780bf46eb6cf" providerId="AD" clId="Web-{775B0544-68CC-48BD-8293-2886D87C679D}" dt="2025-10-22T15:31:17.337" v="67" actId="20577"/>
      <pc:docMkLst>
        <pc:docMk/>
      </pc:docMkLst>
      <pc:sldChg chg="modSp">
        <pc:chgData name="María Beatriz Jorquera Morales" userId="S::maria.jorquera@mma.gob.cl::a6f2f461-b342-4fca-b9a1-780bf46eb6cf" providerId="AD" clId="Web-{775B0544-68CC-48BD-8293-2886D87C679D}" dt="2025-10-22T15:31:17.337" v="67" actId="20577"/>
        <pc:sldMkLst>
          <pc:docMk/>
          <pc:sldMk cId="0" sldId="262"/>
        </pc:sldMkLst>
        <pc:spChg chg="mod">
          <ac:chgData name="María Beatriz Jorquera Morales" userId="S::maria.jorquera@mma.gob.cl::a6f2f461-b342-4fca-b9a1-780bf46eb6cf" providerId="AD" clId="Web-{775B0544-68CC-48BD-8293-2886D87C679D}" dt="2025-10-22T15:31:17.337" v="67" actId="20577"/>
          <ac:spMkLst>
            <pc:docMk/>
            <pc:sldMk cId="0" sldId="262"/>
            <ac:spMk id="9" creationId="{0C3A8D6F-DF0C-0D7D-440E-C6F0E4819815}"/>
          </ac:spMkLst>
        </pc:spChg>
      </pc:sldChg>
    </pc:docChg>
  </pc:docChgLst>
  <pc:docChgLst>
    <pc:chgData name="Marcos Valdés Castillo" userId="S::marcos.valdes@mma.gob.cl::2394152c-b359-4bb9-b5a3-3cb695e0ade2" providerId="AD" clId="Web-{063405CE-27EE-299F-D457-781B38F44113}"/>
    <pc:docChg chg="modSld">
      <pc:chgData name="Marcos Valdés Castillo" userId="S::marcos.valdes@mma.gob.cl::2394152c-b359-4bb9-b5a3-3cb695e0ade2" providerId="AD" clId="Web-{063405CE-27EE-299F-D457-781B38F44113}" dt="2025-10-24T11:03:49.651" v="1" actId="20577"/>
      <pc:docMkLst>
        <pc:docMk/>
      </pc:docMkLst>
      <pc:sldChg chg="modSp">
        <pc:chgData name="Marcos Valdés Castillo" userId="S::marcos.valdes@mma.gob.cl::2394152c-b359-4bb9-b5a3-3cb695e0ade2" providerId="AD" clId="Web-{063405CE-27EE-299F-D457-781B38F44113}" dt="2025-10-24T11:03:49.651" v="1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063405CE-27EE-299F-D457-781B38F44113}" dt="2025-10-24T11:03:49.651" v="1" actId="20577"/>
          <ac:spMkLst>
            <pc:docMk/>
            <pc:sldMk cId="1791996910" sldId="279"/>
            <ac:spMk id="14" creationId="{92D34C9E-FD62-613F-69FC-BAF1AF683464}"/>
          </ac:spMkLst>
        </pc:spChg>
      </pc:sldChg>
    </pc:docChg>
  </pc:docChgLst>
  <pc:docChgLst>
    <pc:chgData name="Marcos Valdés Castillo" userId="S::marcos.valdes@mma.gob.cl::2394152c-b359-4bb9-b5a3-3cb695e0ade2" providerId="AD" clId="Web-{C8D1B8D7-F038-FA91-0159-F300B809B269}"/>
    <pc:docChg chg="modSld">
      <pc:chgData name="Marcos Valdés Castillo" userId="S::marcos.valdes@mma.gob.cl::2394152c-b359-4bb9-b5a3-3cb695e0ade2" providerId="AD" clId="Web-{C8D1B8D7-F038-FA91-0159-F300B809B269}" dt="2025-10-01T12:34:09.023" v="8" actId="20577"/>
      <pc:docMkLst>
        <pc:docMk/>
      </pc:docMkLst>
      <pc:sldChg chg="modSp">
        <pc:chgData name="Marcos Valdés Castillo" userId="S::marcos.valdes@mma.gob.cl::2394152c-b359-4bb9-b5a3-3cb695e0ade2" providerId="AD" clId="Web-{C8D1B8D7-F038-FA91-0159-F300B809B269}" dt="2025-10-01T12:34:09.023" v="8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C8D1B8D7-F038-FA91-0159-F300B809B269}" dt="2025-10-01T12:34:09.023" v="8" actId="20577"/>
          <ac:spMkLst>
            <pc:docMk/>
            <pc:sldMk cId="0" sldId="256"/>
            <ac:spMk id="2" creationId="{FF2ED2F1-EDB2-F1D2-A64E-C2B458F03884}"/>
          </ac:spMkLst>
        </pc:spChg>
      </pc:sldChg>
    </pc:docChg>
  </pc:docChgLst>
  <pc:docChgLst>
    <pc:chgData name="Marcos Valdés Castillo" userId="S::marcos.valdes@mma.gob.cl::2394152c-b359-4bb9-b5a3-3cb695e0ade2" providerId="AD" clId="Web-{D0F17922-61C4-0146-2D81-755E389B5870}"/>
    <pc:docChg chg="addSld delSld modSld sldOrd">
      <pc:chgData name="Marcos Valdés Castillo" userId="S::marcos.valdes@mma.gob.cl::2394152c-b359-4bb9-b5a3-3cb695e0ade2" providerId="AD" clId="Web-{D0F17922-61C4-0146-2D81-755E389B5870}" dt="2025-09-30T15:44:19.354" v="39" actId="14100"/>
      <pc:docMkLst>
        <pc:docMk/>
      </pc:docMkLst>
      <pc:sldChg chg="modSp">
        <pc:chgData name="Marcos Valdés Castillo" userId="S::marcos.valdes@mma.gob.cl::2394152c-b359-4bb9-b5a3-3cb695e0ade2" providerId="AD" clId="Web-{D0F17922-61C4-0146-2D81-755E389B5870}" dt="2025-09-30T15:24:07.075" v="37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D0F17922-61C4-0146-2D81-755E389B5870}" dt="2025-09-30T15:24:07.075" v="37" actId="20577"/>
          <ac:spMkLst>
            <pc:docMk/>
            <pc:sldMk cId="0" sldId="256"/>
            <ac:spMk id="2" creationId="{FF2ED2F1-EDB2-F1D2-A64E-C2B458F03884}"/>
          </ac:spMkLst>
        </pc:spChg>
      </pc:sldChg>
      <pc:sldChg chg="modSp">
        <pc:chgData name="Marcos Valdés Castillo" userId="S::marcos.valdes@mma.gob.cl::2394152c-b359-4bb9-b5a3-3cb695e0ade2" providerId="AD" clId="Web-{D0F17922-61C4-0146-2D81-755E389B5870}" dt="2025-09-30T14:13:35.497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D0F17922-61C4-0146-2D81-755E389B5870}" dt="2025-09-30T14:13:35.497" v="5" actId="20577"/>
          <ac:spMkLst>
            <pc:docMk/>
            <pc:sldMk cId="1791996910" sldId="279"/>
            <ac:spMk id="14" creationId="{92D34C9E-FD62-613F-69FC-BAF1AF683464}"/>
          </ac:spMkLst>
        </pc:spChg>
      </pc:sldChg>
      <pc:sldChg chg="ord">
        <pc:chgData name="Marcos Valdés Castillo" userId="S::marcos.valdes@mma.gob.cl::2394152c-b359-4bb9-b5a3-3cb695e0ade2" providerId="AD" clId="Web-{D0F17922-61C4-0146-2D81-755E389B5870}" dt="2025-09-30T15:22:29.387" v="26"/>
        <pc:sldMkLst>
          <pc:docMk/>
          <pc:sldMk cId="3536992513" sldId="2926"/>
        </pc:sldMkLst>
      </pc:sldChg>
      <pc:sldChg chg="ord">
        <pc:chgData name="Marcos Valdés Castillo" userId="S::marcos.valdes@mma.gob.cl::2394152c-b359-4bb9-b5a3-3cb695e0ade2" providerId="AD" clId="Web-{D0F17922-61C4-0146-2D81-755E389B5870}" dt="2025-09-30T15:22:04.934" v="25"/>
        <pc:sldMkLst>
          <pc:docMk/>
          <pc:sldMk cId="3438463796" sldId="2930"/>
        </pc:sldMkLst>
      </pc:sldChg>
      <pc:sldChg chg="addSp delSp modSp new ord">
        <pc:chgData name="Marcos Valdés Castillo" userId="S::marcos.valdes@mma.gob.cl::2394152c-b359-4bb9-b5a3-3cb695e0ade2" providerId="AD" clId="Web-{D0F17922-61C4-0146-2D81-755E389B5870}" dt="2025-09-30T15:44:19.354" v="39" actId="14100"/>
        <pc:sldMkLst>
          <pc:docMk/>
          <pc:sldMk cId="3114333772" sldId="2933"/>
        </pc:sldMkLst>
        <pc:picChg chg="add mod">
          <ac:chgData name="Marcos Valdés Castillo" userId="S::marcos.valdes@mma.gob.cl::2394152c-b359-4bb9-b5a3-3cb695e0ade2" providerId="AD" clId="Web-{D0F17922-61C4-0146-2D81-755E389B5870}" dt="2025-09-30T15:44:19.354" v="39" actId="14100"/>
          <ac:picMkLst>
            <pc:docMk/>
            <pc:sldMk cId="3114333772" sldId="2933"/>
            <ac:picMk id="3" creationId="{8A544F0A-0E76-BA1A-7BB8-80F102312A07}"/>
          </ac:picMkLst>
        </pc:picChg>
      </pc:sldChg>
    </pc:docChg>
  </pc:docChgLst>
  <pc:docChgLst>
    <pc:chgData name="Marcos Valdés Castillo" userId="S::marcos.valdes@mma.gob.cl::2394152c-b359-4bb9-b5a3-3cb695e0ade2" providerId="AD" clId="Web-{4EA950AF-4F8A-DEAB-C377-BBF444C7A5B0}"/>
    <pc:docChg chg="modSld">
      <pc:chgData name="Marcos Valdés Castillo" userId="S::marcos.valdes@mma.gob.cl::2394152c-b359-4bb9-b5a3-3cb695e0ade2" providerId="AD" clId="Web-{4EA950AF-4F8A-DEAB-C377-BBF444C7A5B0}" dt="2025-10-22T17:55:45.773" v="2" actId="20577"/>
      <pc:docMkLst>
        <pc:docMk/>
      </pc:docMkLst>
      <pc:sldChg chg="modSp">
        <pc:chgData name="Marcos Valdés Castillo" userId="S::marcos.valdes@mma.gob.cl::2394152c-b359-4bb9-b5a3-3cb695e0ade2" providerId="AD" clId="Web-{4EA950AF-4F8A-DEAB-C377-BBF444C7A5B0}" dt="2025-10-22T17:55:45.773" v="2" actId="20577"/>
        <pc:sldMkLst>
          <pc:docMk/>
          <pc:sldMk cId="0" sldId="262"/>
        </pc:sldMkLst>
        <pc:spChg chg="mod">
          <ac:chgData name="Marcos Valdés Castillo" userId="S::marcos.valdes@mma.gob.cl::2394152c-b359-4bb9-b5a3-3cb695e0ade2" providerId="AD" clId="Web-{4EA950AF-4F8A-DEAB-C377-BBF444C7A5B0}" dt="2025-10-22T17:55:45.773" v="2" actId="20577"/>
          <ac:spMkLst>
            <pc:docMk/>
            <pc:sldMk cId="0" sldId="262"/>
            <ac:spMk id="9" creationId="{0C3A8D6F-DF0C-0D7D-440E-C6F0E4819815}"/>
          </ac:spMkLst>
        </pc:spChg>
      </pc:sldChg>
    </pc:docChg>
  </pc:docChgLst>
  <pc:docChgLst>
    <pc:chgData name="Marcos Valdés Castillo" userId="S::marcos.valdes@mma.gob.cl::2394152c-b359-4bb9-b5a3-3cb695e0ade2" providerId="AD" clId="Web-{EB91D5DD-FBA7-AE7F-93BE-586D55ABD8B4}"/>
    <pc:docChg chg="modSld">
      <pc:chgData name="Marcos Valdés Castillo" userId="S::marcos.valdes@mma.gob.cl::2394152c-b359-4bb9-b5a3-3cb695e0ade2" providerId="AD" clId="Web-{EB91D5DD-FBA7-AE7F-93BE-586D55ABD8B4}" dt="2025-10-02T13:48:29.399" v="59" actId="20577"/>
      <pc:docMkLst>
        <pc:docMk/>
      </pc:docMkLst>
      <pc:sldChg chg="addSp delSp modSp">
        <pc:chgData name="Marcos Valdés Castillo" userId="S::marcos.valdes@mma.gob.cl::2394152c-b359-4bb9-b5a3-3cb695e0ade2" providerId="AD" clId="Web-{EB91D5DD-FBA7-AE7F-93BE-586D55ABD8B4}" dt="2025-10-02T13:48:29.399" v="59" actId="20577"/>
        <pc:sldMkLst>
          <pc:docMk/>
          <pc:sldMk cId="0" sldId="262"/>
        </pc:sldMkLst>
        <pc:spChg chg="add mod">
          <ac:chgData name="Marcos Valdés Castillo" userId="S::marcos.valdes@mma.gob.cl::2394152c-b359-4bb9-b5a3-3cb695e0ade2" providerId="AD" clId="Web-{EB91D5DD-FBA7-AE7F-93BE-586D55ABD8B4}" dt="2025-10-02T13:48:29.399" v="59" actId="20577"/>
          <ac:spMkLst>
            <pc:docMk/>
            <pc:sldMk cId="0" sldId="262"/>
            <ac:spMk id="2" creationId="{B0D7C930-8D98-D1EA-6820-B1DF32E14B8D}"/>
          </ac:spMkLst>
        </pc:spChg>
      </pc:sldChg>
      <pc:sldChg chg="modSp modCm">
        <pc:chgData name="Marcos Valdés Castillo" userId="S::marcos.valdes@mma.gob.cl::2394152c-b359-4bb9-b5a3-3cb695e0ade2" providerId="AD" clId="Web-{EB91D5DD-FBA7-AE7F-93BE-586D55ABD8B4}" dt="2025-10-02T13:35:51.857" v="4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EB91D5DD-FBA7-AE7F-93BE-586D55ABD8B4}" dt="2025-10-02T12:34:16.830" v="0" actId="20577"/>
          <ac:spMkLst>
            <pc:docMk/>
            <pc:sldMk cId="1791996910" sldId="279"/>
            <ac:spMk id="12" creationId="{D8D26335-775A-72F6-216E-3D313A4F5138}"/>
          </ac:spMkLst>
        </pc:spChg>
        <pc:spChg chg="mod">
          <ac:chgData name="Marcos Valdés Castillo" userId="S::marcos.valdes@mma.gob.cl::2394152c-b359-4bb9-b5a3-3cb695e0ade2" providerId="AD" clId="Web-{EB91D5DD-FBA7-AE7F-93BE-586D55ABD8B4}" dt="2025-10-02T13:35:51.857" v="4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cos Valdés Castillo" userId="S::marcos.valdes@mma.gob.cl::2394152c-b359-4bb9-b5a3-3cb695e0ade2" providerId="AD" clId="Web-{EB91D5DD-FBA7-AE7F-93BE-586D55ABD8B4}" dt="2025-10-02T13:35:51.857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Marcos Valdés Castillo" userId="S::marcos.valdes@mma.gob.cl::2394152c-b359-4bb9-b5a3-3cb695e0ade2" providerId="AD" clId="Web-{C7FC9816-AE1C-D349-875B-12FF64A8AECA}"/>
    <pc:docChg chg="modSld">
      <pc:chgData name="Marcos Valdés Castillo" userId="S::marcos.valdes@mma.gob.cl::2394152c-b359-4bb9-b5a3-3cb695e0ade2" providerId="AD" clId="Web-{C7FC9816-AE1C-D349-875B-12FF64A8AECA}" dt="2025-09-30T13:38:24.350" v="5" actId="20577"/>
      <pc:docMkLst>
        <pc:docMk/>
      </pc:docMkLst>
      <pc:sldChg chg="modSp">
        <pc:chgData name="Marcos Valdés Castillo" userId="S::marcos.valdes@mma.gob.cl::2394152c-b359-4bb9-b5a3-3cb695e0ade2" providerId="AD" clId="Web-{C7FC9816-AE1C-D349-875B-12FF64A8AECA}" dt="2025-09-30T13:38:24.350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C7FC9816-AE1C-D349-875B-12FF64A8AECA}" dt="2025-09-30T13:38:11.522" v="3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C7FC9816-AE1C-D349-875B-12FF64A8AECA}" dt="2025-09-30T13:38:24.350" v="5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8FCCE2DC-7175-EDC4-4EE9-F2FC7ACE281D}"/>
    <pc:docChg chg="modSld">
      <pc:chgData name="Marcos Valdés Castillo" userId="S::marcos.valdes@mma.gob.cl::2394152c-b359-4bb9-b5a3-3cb695e0ade2" providerId="AD" clId="Web-{8FCCE2DC-7175-EDC4-4EE9-F2FC7ACE281D}" dt="2025-09-30T11:17:05.536" v="12" actId="20577"/>
      <pc:docMkLst>
        <pc:docMk/>
      </pc:docMkLst>
      <pc:sldChg chg="modSp">
        <pc:chgData name="Marcos Valdés Castillo" userId="S::marcos.valdes@mma.gob.cl::2394152c-b359-4bb9-b5a3-3cb695e0ade2" providerId="AD" clId="Web-{8FCCE2DC-7175-EDC4-4EE9-F2FC7ACE281D}" dt="2025-09-30T11:17:05.536" v="12" actId="20577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8FCCE2DC-7175-EDC4-4EE9-F2FC7ACE281D}" dt="2025-09-30T11:17:05.536" v="12" actId="20577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ia Karin Molt Gonzalez" userId="S::karin.molt@mma.gob.cl::532bc048-bde6-48bf-9f09-80596da85a86" providerId="AD" clId="Web-{55A3E302-2B27-38C8-200E-E8E95E4588E6}"/>
    <pc:docChg chg="modSld">
      <pc:chgData name="Maria Karin Molt Gonzalez" userId="S::karin.molt@mma.gob.cl::532bc048-bde6-48bf-9f09-80596da85a86" providerId="AD" clId="Web-{55A3E302-2B27-38C8-200E-E8E95E4588E6}" dt="2025-10-23T20:05:23.242" v="22" actId="20577"/>
      <pc:docMkLst>
        <pc:docMk/>
      </pc:docMkLst>
      <pc:sldChg chg="modSp">
        <pc:chgData name="Maria Karin Molt Gonzalez" userId="S::karin.molt@mma.gob.cl::532bc048-bde6-48bf-9f09-80596da85a86" providerId="AD" clId="Web-{55A3E302-2B27-38C8-200E-E8E95E4588E6}" dt="2025-10-23T20:04:52.427" v="17" actId="20577"/>
        <pc:sldMkLst>
          <pc:docMk/>
          <pc:sldMk cId="0" sldId="256"/>
        </pc:sldMkLst>
        <pc:spChg chg="mod">
          <ac:chgData name="Maria Karin Molt Gonzalez" userId="S::karin.molt@mma.gob.cl::532bc048-bde6-48bf-9f09-80596da85a86" providerId="AD" clId="Web-{55A3E302-2B27-38C8-200E-E8E95E4588E6}" dt="2025-10-23T20:04:52.427" v="17" actId="20577"/>
          <ac:spMkLst>
            <pc:docMk/>
            <pc:sldMk cId="0" sldId="256"/>
            <ac:spMk id="222" creationId="{00000000-0000-0000-0000-000000000000}"/>
          </ac:spMkLst>
        </pc:spChg>
      </pc:sldChg>
      <pc:sldChg chg="modSp">
        <pc:chgData name="Maria Karin Molt Gonzalez" userId="S::karin.molt@mma.gob.cl::532bc048-bde6-48bf-9f09-80596da85a86" providerId="AD" clId="Web-{55A3E302-2B27-38C8-200E-E8E95E4588E6}" dt="2025-10-23T20:05:23.242" v="22" actId="20577"/>
        <pc:sldMkLst>
          <pc:docMk/>
          <pc:sldMk cId="0" sldId="262"/>
        </pc:sldMkLst>
        <pc:spChg chg="mod">
          <ac:chgData name="Maria Karin Molt Gonzalez" userId="S::karin.molt@mma.gob.cl::532bc048-bde6-48bf-9f09-80596da85a86" providerId="AD" clId="Web-{55A3E302-2B27-38C8-200E-E8E95E4588E6}" dt="2025-10-23T20:05:23.242" v="22" actId="20577"/>
          <ac:spMkLst>
            <pc:docMk/>
            <pc:sldMk cId="0" sldId="262"/>
            <ac:spMk id="9" creationId="{0C3A8D6F-DF0C-0D7D-440E-C6F0E4819815}"/>
          </ac:spMkLst>
        </pc:spChg>
      </pc:sldChg>
    </pc:docChg>
  </pc:docChgLst>
  <pc:docChgLst>
    <pc:chgData name="María Beatriz Jorquera Morales" userId="S::maria.jorquera@mma.gob.cl::a6f2f461-b342-4fca-b9a1-780bf46eb6cf" providerId="AD" clId="Web-{CB6444F6-2FF3-D2A1-05D7-EF27EE8F5920}"/>
    <pc:docChg chg="modSld">
      <pc:chgData name="María Beatriz Jorquera Morales" userId="S::maria.jorquera@mma.gob.cl::a6f2f461-b342-4fca-b9a1-780bf46eb6cf" providerId="AD" clId="Web-{CB6444F6-2FF3-D2A1-05D7-EF27EE8F5920}" dt="2025-10-02T13:07:04.301" v="7" actId="20577"/>
      <pc:docMkLst>
        <pc:docMk/>
      </pc:docMkLst>
    </pc:docChg>
  </pc:docChgLst>
  <pc:docChgLst>
    <pc:chgData name="Maria Karin Molt Gonzalez" userId="S::karin.molt@mma.gob.cl::532bc048-bde6-48bf-9f09-80596da85a86" providerId="AD" clId="Web-{2242A0B5-157B-09EE-175A-AB6279744780}"/>
    <pc:docChg chg="modSld">
      <pc:chgData name="Maria Karin Molt Gonzalez" userId="S::karin.molt@mma.gob.cl::532bc048-bde6-48bf-9f09-80596da85a86" providerId="AD" clId="Web-{2242A0B5-157B-09EE-175A-AB6279744780}" dt="2025-10-01T20:39:30.452" v="73" actId="20577"/>
      <pc:docMkLst>
        <pc:docMk/>
      </pc:docMkLst>
      <pc:sldChg chg="modSp">
        <pc:chgData name="Maria Karin Molt Gonzalez" userId="S::karin.molt@mma.gob.cl::532bc048-bde6-48bf-9f09-80596da85a86" providerId="AD" clId="Web-{2242A0B5-157B-09EE-175A-AB6279744780}" dt="2025-10-01T20:30:53.212" v="41" actId="20577"/>
        <pc:sldMkLst>
          <pc:docMk/>
          <pc:sldMk cId="0" sldId="256"/>
        </pc:sldMkLst>
        <pc:spChg chg="mod">
          <ac:chgData name="Maria Karin Molt Gonzalez" userId="S::karin.molt@mma.gob.cl::532bc048-bde6-48bf-9f09-80596da85a86" providerId="AD" clId="Web-{2242A0B5-157B-09EE-175A-AB6279744780}" dt="2025-10-01T20:30:53.212" v="41" actId="20577"/>
          <ac:spMkLst>
            <pc:docMk/>
            <pc:sldMk cId="0" sldId="256"/>
            <ac:spMk id="222" creationId="{00000000-0000-0000-0000-000000000000}"/>
          </ac:spMkLst>
        </pc:spChg>
      </pc:sldChg>
      <pc:sldChg chg="modSp">
        <pc:chgData name="Maria Karin Molt Gonzalez" userId="S::karin.molt@mma.gob.cl::532bc048-bde6-48bf-9f09-80596da85a86" providerId="AD" clId="Web-{2242A0B5-157B-09EE-175A-AB6279744780}" dt="2025-10-01T20:31:18.416" v="43" actId="20577"/>
        <pc:sldMkLst>
          <pc:docMk/>
          <pc:sldMk cId="0" sldId="262"/>
        </pc:sldMkLst>
      </pc:sldChg>
      <pc:sldChg chg="modSp">
        <pc:chgData name="Maria Karin Molt Gonzalez" userId="S::karin.molt@mma.gob.cl::532bc048-bde6-48bf-9f09-80596da85a86" providerId="AD" clId="Web-{2242A0B5-157B-09EE-175A-AB6279744780}" dt="2025-10-01T20:39:30.452" v="73" actId="20577"/>
        <pc:sldMkLst>
          <pc:docMk/>
          <pc:sldMk cId="1791996910" sldId="279"/>
        </pc:sldMkLst>
        <pc:spChg chg="mod">
          <ac:chgData name="Maria Karin Molt Gonzalez" userId="S::karin.molt@mma.gob.cl::532bc048-bde6-48bf-9f09-80596da85a86" providerId="AD" clId="Web-{2242A0B5-157B-09EE-175A-AB6279744780}" dt="2025-10-01T20:32:25.949" v="68" actId="20577"/>
          <ac:spMkLst>
            <pc:docMk/>
            <pc:sldMk cId="1791996910" sldId="279"/>
            <ac:spMk id="12" creationId="{D8D26335-775A-72F6-216E-3D313A4F5138}"/>
          </ac:spMkLst>
        </pc:spChg>
        <pc:spChg chg="mod">
          <ac:chgData name="Maria Karin Molt Gonzalez" userId="S::karin.molt@mma.gob.cl::532bc048-bde6-48bf-9f09-80596da85a86" providerId="AD" clId="Web-{2242A0B5-157B-09EE-175A-AB6279744780}" dt="2025-10-01T20:39:30.452" v="73" actId="20577"/>
          <ac:spMkLst>
            <pc:docMk/>
            <pc:sldMk cId="1791996910" sldId="279"/>
            <ac:spMk id="14" creationId="{92D34C9E-FD62-613F-69FC-BAF1AF683464}"/>
          </ac:spMkLst>
        </pc:spChg>
      </pc:sldChg>
    </pc:docChg>
  </pc:docChgLst>
</pc:chgInfo>
</file>

<file path=ppt/comments/modernComment_117_6ACFB3E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963C8D0-212E-473D-9116-79AEDE3DEDF1}" authorId="{19F94645-1CA3-26A3-5272-6CBD3E550A2C}" created="2025-10-23T20:06:18.575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791996910" sldId="279"/>
      <ac:spMk id="14" creationId="{92D34C9E-FD62-613F-69FC-BAF1AF683464}"/>
    </ac:deMkLst>
    <p188:replyLst>
      <p188:reply id="{74768871-B4EC-4BCD-9888-9D278DF2BA98}" authorId="{A48A0B8C-5838-10DF-A2B9-6E9FF8EB77D2}" created="2025-10-24T11:04:16.448">
        <p188:txBody>
          <a:bodyPr/>
          <a:lstStyle/>
          <a:p>
            <a:r>
              <a:rPr lang="es-ES"/>
              <a:t>actualizado</a:t>
            </a:r>
          </a:p>
        </p188:txBody>
      </p188:reply>
    </p188:replyLst>
    <p188:txBody>
      <a:bodyPr/>
      <a:lstStyle/>
      <a:p>
        <a:r>
          <a:rPr lang="es-ES"/>
          <a:t>Chequear igualmente en N° de reuniones ejecutadas duranet el proceso </a:t>
        </a:r>
      </a:p>
    </p188:txBody>
    <p188:extLst>
      <p:ext xmlns:p="http://schemas.openxmlformats.org/presentationml/2006/main" uri="{57CB4572-C831-44C2-8A1C-0ADB6CCDFE69}">
        <p223:reactions xmlns:p223="http://schemas.microsoft.com/office/powerpoint/2022/03/main">
          <p223:rxn type="👍">
            <p223:instance time="2025-10-24T11:04:02.198" authorId="{A48A0B8C-5838-10DF-A2B9-6E9FF8EB77D2}"/>
          </p223:rxn>
        </p223:reactions>
      </p:ext>
    </p188:extLst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2DED6-9E17-479D-9942-B1EAE619021B}" type="datetimeFigureOut">
              <a:t>30-10-2025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A889A-8BA7-4C4A-9616-FB5BC92F45AD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342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>
          <a:extLst>
            <a:ext uri="{FF2B5EF4-FFF2-40B4-BE49-F238E27FC236}">
              <a16:creationId xmlns:a16="http://schemas.microsoft.com/office/drawing/2014/main" id="{90158171-554C-FDAF-BDF6-24FD31FC1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>
            <a:extLst>
              <a:ext uri="{FF2B5EF4-FFF2-40B4-BE49-F238E27FC236}">
                <a16:creationId xmlns:a16="http://schemas.microsoft.com/office/drawing/2014/main" id="{6C63F4B1-97C9-4708-DF5D-78AE96C871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7:notes">
            <a:extLst>
              <a:ext uri="{FF2B5EF4-FFF2-40B4-BE49-F238E27FC236}">
                <a16:creationId xmlns:a16="http://schemas.microsoft.com/office/drawing/2014/main" id="{3DD80DC0-923B-38F4-6516-39535C5DB1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96361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>
          <a:extLst>
            <a:ext uri="{FF2B5EF4-FFF2-40B4-BE49-F238E27FC236}">
              <a16:creationId xmlns:a16="http://schemas.microsoft.com/office/drawing/2014/main" id="{2C53832A-9696-88A3-3762-F2FB9146F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6:notes">
            <a:extLst>
              <a:ext uri="{FF2B5EF4-FFF2-40B4-BE49-F238E27FC236}">
                <a16:creationId xmlns:a16="http://schemas.microsoft.com/office/drawing/2014/main" id="{D6DB8E5E-ABC4-2EAF-A2C3-FA23D37918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6:notes">
            <a:extLst>
              <a:ext uri="{FF2B5EF4-FFF2-40B4-BE49-F238E27FC236}">
                <a16:creationId xmlns:a16="http://schemas.microsoft.com/office/drawing/2014/main" id="{0CC125B6-B1D7-384B-B749-9E06F19FF8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2960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BE3E415B-F31E-B29A-71B4-D4A717851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1BAE8A84-1A54-70B5-320F-E887BABDEF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0EE9B5A1-6259-CE0E-245F-FB91DAE31B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06386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055DA50C-27F8-5E10-3CAC-B00F9093C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89A04A2C-71E7-8CD9-EB0B-CF26EFC7FB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9F4CBD5C-0DDD-79D8-01DA-CD8135D647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7346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3100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12" Type="http://schemas.openxmlformats.org/officeDocument/2006/relationships/image" Target="../media/image13.png"/><Relationship Id="rId2" Type="http://schemas.openxmlformats.org/officeDocument/2006/relationships/image" Target="../media/image7.png"/><Relationship Id="rId16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11" Type="http://schemas.openxmlformats.org/officeDocument/2006/relationships/image" Target="../media/image1.png"/><Relationship Id="rId5" Type="http://schemas.openxmlformats.org/officeDocument/2006/relationships/image" Target="../media/image6.png"/><Relationship Id="rId1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4.png"/><Relationship Id="rId14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19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186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096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ctrTitle"/>
          </p:nvPr>
        </p:nvSpPr>
        <p:spPr>
          <a:xfrm>
            <a:off x="4662962" y="1717180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ubTitle" idx="1"/>
          </p:nvPr>
        </p:nvSpPr>
        <p:spPr>
          <a:xfrm>
            <a:off x="4662962" y="4691315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51" name="Google Shape;5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11605">
            <a:off x="192167" y="3702754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626854">
            <a:off x="238503" y="182443"/>
            <a:ext cx="2403687" cy="2403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828297">
            <a:off x="1581527" y="5121311"/>
            <a:ext cx="1492500" cy="149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04098" y="3663469"/>
            <a:ext cx="1641751" cy="1641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73912">
            <a:off x="2436083" y="620182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300344">
            <a:off x="449966" y="3401913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300344">
            <a:off x="536681" y="248307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952049">
            <a:off x="994098" y="5833177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652340">
            <a:off x="3413120" y="4667987"/>
            <a:ext cx="842480" cy="842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2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3257097" y="5712180"/>
            <a:ext cx="632968" cy="6329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" name="Google Shape;61;p12"/>
          <p:cNvGrpSpPr/>
          <p:nvPr/>
        </p:nvGrpSpPr>
        <p:grpSpPr>
          <a:xfrm>
            <a:off x="4010040" y="-10964"/>
            <a:ext cx="4395853" cy="214856"/>
            <a:chOff x="4101380" y="0"/>
            <a:chExt cx="3989237" cy="194982"/>
          </a:xfrm>
        </p:grpSpPr>
        <p:sp>
          <p:nvSpPr>
            <p:cNvPr id="62" name="Google Shape;62;p1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1200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7254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849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>
            <a:spLocks noGrp="1"/>
          </p:cNvSpPr>
          <p:nvPr>
            <p:ph type="pic" idx="2"/>
          </p:nvPr>
        </p:nvSpPr>
        <p:spPr>
          <a:xfrm>
            <a:off x="7535920" y="0"/>
            <a:ext cx="4656081" cy="68625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L"/>
          </a:p>
        </p:txBody>
      </p:sp>
      <p:sp>
        <p:nvSpPr>
          <p:cNvPr id="92" name="Google Shape;92;p15"/>
          <p:cNvSpPr txBox="1">
            <a:spLocks noGrp="1"/>
          </p:cNvSpPr>
          <p:nvPr>
            <p:ph type="body" idx="1"/>
          </p:nvPr>
        </p:nvSpPr>
        <p:spPr>
          <a:xfrm>
            <a:off x="960000" y="2160733"/>
            <a:ext cx="5726400" cy="3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38945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title"/>
          </p:nvPr>
        </p:nvSpPr>
        <p:spPr>
          <a:xfrm>
            <a:off x="960000" y="593169"/>
            <a:ext cx="57264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9710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2"/>
          <p:cNvSpPr txBox="1">
            <a:spLocks noGrp="1"/>
          </p:cNvSpPr>
          <p:nvPr>
            <p:ph type="body" idx="1"/>
          </p:nvPr>
        </p:nvSpPr>
        <p:spPr>
          <a:xfrm>
            <a:off x="971688" y="2261353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0" name="Google Shape;180;p22"/>
          <p:cNvSpPr txBox="1">
            <a:spLocks noGrp="1"/>
          </p:cNvSpPr>
          <p:nvPr>
            <p:ph type="body" idx="2"/>
          </p:nvPr>
        </p:nvSpPr>
        <p:spPr>
          <a:xfrm>
            <a:off x="6259333" y="2271864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1" name="Google Shape;181;p22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title" idx="3"/>
          </p:nvPr>
        </p:nvSpPr>
        <p:spPr>
          <a:xfrm>
            <a:off x="960000" y="1552000"/>
            <a:ext cx="10272000" cy="6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83" name="Google Shape;183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115698">
            <a:off x="8709414" y="3281923"/>
            <a:ext cx="4464788" cy="44647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4" name="Google Shape;184;p22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85" name="Google Shape;185;p2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4219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23"/>
          <p:cNvSpPr txBox="1">
            <a:spLocks noGrp="1"/>
          </p:cNvSpPr>
          <p:nvPr>
            <p:ph type="title" idx="2"/>
          </p:nvPr>
        </p:nvSpPr>
        <p:spPr>
          <a:xfrm>
            <a:off x="951067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0" name="Google Shape;190;p23"/>
          <p:cNvSpPr txBox="1">
            <a:spLocks noGrp="1"/>
          </p:cNvSpPr>
          <p:nvPr>
            <p:ph type="subTitle" idx="1"/>
          </p:nvPr>
        </p:nvSpPr>
        <p:spPr>
          <a:xfrm>
            <a:off x="951067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23"/>
          <p:cNvSpPr txBox="1">
            <a:spLocks noGrp="1"/>
          </p:cNvSpPr>
          <p:nvPr>
            <p:ph type="title" idx="3"/>
          </p:nvPr>
        </p:nvSpPr>
        <p:spPr>
          <a:xfrm>
            <a:off x="4496200" y="1833817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2" name="Google Shape;192;p23"/>
          <p:cNvSpPr txBox="1">
            <a:spLocks noGrp="1"/>
          </p:cNvSpPr>
          <p:nvPr>
            <p:ph type="subTitle" idx="4"/>
          </p:nvPr>
        </p:nvSpPr>
        <p:spPr>
          <a:xfrm>
            <a:off x="4496301" y="2510584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23"/>
          <p:cNvSpPr txBox="1">
            <a:spLocks noGrp="1"/>
          </p:cNvSpPr>
          <p:nvPr>
            <p:ph type="title" idx="5"/>
          </p:nvPr>
        </p:nvSpPr>
        <p:spPr>
          <a:xfrm>
            <a:off x="8041535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4" name="Google Shape;194;p23"/>
          <p:cNvSpPr txBox="1">
            <a:spLocks noGrp="1"/>
          </p:cNvSpPr>
          <p:nvPr>
            <p:ph type="subTitle" idx="6"/>
          </p:nvPr>
        </p:nvSpPr>
        <p:spPr>
          <a:xfrm>
            <a:off x="8041535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23"/>
          <p:cNvSpPr>
            <a:spLocks noGrp="1"/>
          </p:cNvSpPr>
          <p:nvPr>
            <p:ph type="pic" idx="7"/>
          </p:nvPr>
        </p:nvSpPr>
        <p:spPr>
          <a:xfrm>
            <a:off x="1487667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6" name="Google Shape;196;p23"/>
          <p:cNvSpPr>
            <a:spLocks noGrp="1"/>
          </p:cNvSpPr>
          <p:nvPr>
            <p:ph type="pic" idx="8"/>
          </p:nvPr>
        </p:nvSpPr>
        <p:spPr>
          <a:xfrm>
            <a:off x="8578333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7" name="Google Shape;197;p23"/>
          <p:cNvSpPr>
            <a:spLocks noGrp="1"/>
          </p:cNvSpPr>
          <p:nvPr>
            <p:ph type="pic" idx="9"/>
          </p:nvPr>
        </p:nvSpPr>
        <p:spPr>
          <a:xfrm>
            <a:off x="5033000" y="3874863"/>
            <a:ext cx="2126000" cy="21260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198" name="Google Shape;198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9820128" y="397992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" name="Google Shape;199;p23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00" name="Google Shape;200;p23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23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9836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4"/>
          <p:cNvSpPr txBox="1">
            <a:spLocks noGrp="1"/>
          </p:cNvSpPr>
          <p:nvPr>
            <p:ph type="title"/>
          </p:nvPr>
        </p:nvSpPr>
        <p:spPr>
          <a:xfrm>
            <a:off x="955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04" name="Google Shape;204;p24"/>
          <p:cNvSpPr txBox="1">
            <a:spLocks noGrp="1"/>
          </p:cNvSpPr>
          <p:nvPr>
            <p:ph type="title" idx="2"/>
          </p:nvPr>
        </p:nvSpPr>
        <p:spPr>
          <a:xfrm>
            <a:off x="955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5" name="Google Shape;205;p24"/>
          <p:cNvSpPr txBox="1">
            <a:spLocks noGrp="1"/>
          </p:cNvSpPr>
          <p:nvPr>
            <p:ph type="subTitle" idx="1"/>
          </p:nvPr>
        </p:nvSpPr>
        <p:spPr>
          <a:xfrm>
            <a:off x="955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24"/>
          <p:cNvSpPr txBox="1">
            <a:spLocks noGrp="1"/>
          </p:cNvSpPr>
          <p:nvPr>
            <p:ph type="title" idx="3"/>
          </p:nvPr>
        </p:nvSpPr>
        <p:spPr>
          <a:xfrm>
            <a:off x="4444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7" name="Google Shape;207;p24"/>
          <p:cNvSpPr txBox="1">
            <a:spLocks noGrp="1"/>
          </p:cNvSpPr>
          <p:nvPr>
            <p:ph type="subTitle" idx="4"/>
          </p:nvPr>
        </p:nvSpPr>
        <p:spPr>
          <a:xfrm>
            <a:off x="4444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4"/>
          <p:cNvSpPr txBox="1">
            <a:spLocks noGrp="1"/>
          </p:cNvSpPr>
          <p:nvPr>
            <p:ph type="title" idx="5"/>
          </p:nvPr>
        </p:nvSpPr>
        <p:spPr>
          <a:xfrm>
            <a:off x="7929496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9" name="Google Shape;209;p24"/>
          <p:cNvSpPr txBox="1">
            <a:spLocks noGrp="1"/>
          </p:cNvSpPr>
          <p:nvPr>
            <p:ph type="subTitle" idx="6"/>
          </p:nvPr>
        </p:nvSpPr>
        <p:spPr>
          <a:xfrm>
            <a:off x="7929496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title" idx="7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title" idx="8"/>
          </p:nvPr>
        </p:nvSpPr>
        <p:spPr>
          <a:xfrm>
            <a:off x="4444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title" idx="9"/>
          </p:nvPr>
        </p:nvSpPr>
        <p:spPr>
          <a:xfrm>
            <a:off x="7929496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pic>
        <p:nvPicPr>
          <p:cNvPr id="213" name="Google Shape;213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678419">
            <a:off x="9877390" y="372529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4" name="Google Shape;214;p2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15" name="Google Shape;215;p2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2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357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0"/>
          <p:cNvSpPr txBox="1">
            <a:spLocks noGrp="1"/>
          </p:cNvSpPr>
          <p:nvPr>
            <p:ph type="ctrTitle"/>
          </p:nvPr>
        </p:nvSpPr>
        <p:spPr>
          <a:xfrm>
            <a:off x="842597" y="2190044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10"/>
          <p:cNvSpPr txBox="1">
            <a:spLocks noGrp="1"/>
          </p:cNvSpPr>
          <p:nvPr>
            <p:ph type="subTitle" idx="1"/>
          </p:nvPr>
        </p:nvSpPr>
        <p:spPr>
          <a:xfrm>
            <a:off x="842597" y="5164179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12" name="Google Shape;1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0344">
            <a:off x="8931640" y="241145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365972">
            <a:off x="10709911" y="4830441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065139">
            <a:off x="8550977" y="5674134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300344">
            <a:off x="9685797" y="4069770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300344">
            <a:off x="11030349" y="461414"/>
            <a:ext cx="523113" cy="5231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10"/>
          <p:cNvGrpSpPr/>
          <p:nvPr/>
        </p:nvGrpSpPr>
        <p:grpSpPr>
          <a:xfrm>
            <a:off x="8525592" y="-333432"/>
            <a:ext cx="3272877" cy="3315613"/>
            <a:chOff x="5382257" y="1730660"/>
            <a:chExt cx="2454658" cy="2486710"/>
          </a:xfrm>
        </p:grpSpPr>
        <p:pic>
          <p:nvPicPr>
            <p:cNvPr id="18" name="Google Shape;18;p1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19;p1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" name="Google Shape;20;p10"/>
          <p:cNvGrpSpPr/>
          <p:nvPr/>
        </p:nvGrpSpPr>
        <p:grpSpPr>
          <a:xfrm>
            <a:off x="8057174" y="2759778"/>
            <a:ext cx="2300781" cy="2216703"/>
            <a:chOff x="6042880" y="2069833"/>
            <a:chExt cx="1725586" cy="1662527"/>
          </a:xfrm>
        </p:grpSpPr>
        <p:pic>
          <p:nvPicPr>
            <p:cNvPr id="21" name="Google Shape;21;p1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22;p1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" name="Google Shape;23;p10"/>
          <p:cNvGrpSpPr/>
          <p:nvPr/>
        </p:nvGrpSpPr>
        <p:grpSpPr>
          <a:xfrm>
            <a:off x="8710082" y="4610925"/>
            <a:ext cx="2311655" cy="2311656"/>
            <a:chOff x="6532561" y="3458194"/>
            <a:chExt cx="1733741" cy="1733742"/>
          </a:xfrm>
        </p:grpSpPr>
        <p:pic>
          <p:nvPicPr>
            <p:cNvPr id="24" name="Google Shape;24;p1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25;p10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" name="Google Shape;26;p10"/>
          <p:cNvGrpSpPr/>
          <p:nvPr/>
        </p:nvGrpSpPr>
        <p:grpSpPr>
          <a:xfrm>
            <a:off x="10040871" y="3247428"/>
            <a:ext cx="2104901" cy="2146941"/>
            <a:chOff x="7530653" y="2435571"/>
            <a:chExt cx="1578676" cy="1610206"/>
          </a:xfrm>
        </p:grpSpPr>
        <p:pic>
          <p:nvPicPr>
            <p:cNvPr id="27" name="Google Shape;27;p10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8;p10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" name="Google Shape;29;p10"/>
          <p:cNvGrpSpPr/>
          <p:nvPr/>
        </p:nvGrpSpPr>
        <p:grpSpPr>
          <a:xfrm>
            <a:off x="10213610" y="2068447"/>
            <a:ext cx="1879095" cy="1847567"/>
            <a:chOff x="7660207" y="1551335"/>
            <a:chExt cx="1409321" cy="1385675"/>
          </a:xfrm>
        </p:grpSpPr>
        <p:pic>
          <p:nvPicPr>
            <p:cNvPr id="30" name="Google Shape;30;p10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Google Shape;31;p10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2" name="Google Shape;32;p10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33" name="Google Shape;33;p1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5678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81744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6473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99932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 txBox="1">
            <a:spLocks noGrp="1"/>
          </p:cNvSpPr>
          <p:nvPr>
            <p:ph type="body" idx="1"/>
          </p:nvPr>
        </p:nvSpPr>
        <p:spPr>
          <a:xfrm>
            <a:off x="950667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body" idx="2"/>
          </p:nvPr>
        </p:nvSpPr>
        <p:spPr>
          <a:xfrm>
            <a:off x="6259333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86" name="Google Shape;86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8212905" y="2997672"/>
            <a:ext cx="4911267" cy="49112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" name="Google Shape;87;p1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88" name="Google Shape;88;p1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2474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49" name="Google Shape;149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295218">
            <a:off x="8922871" y="3739167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0" name="Google Shape;150;p20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51" name="Google Shape;151;p2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2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3864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Portadill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D10B83-DC68-9CB3-26B7-4BF431E64A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79843"/>
            <a:ext cx="10515600" cy="837711"/>
          </a:xfrm>
        </p:spPr>
        <p:txBody>
          <a:bodyPr>
            <a:normAutofit/>
          </a:bodyPr>
          <a:lstStyle>
            <a:lvl1pPr algn="ctr">
              <a:defRPr sz="4600" b="1" i="0">
                <a:solidFill>
                  <a:srgbClr val="0B458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MX"/>
              <a:t>Título de lámina</a:t>
            </a:r>
            <a:endParaRPr lang="es-CL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4EF85A1B-74A0-E128-CE32-50B638FB71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01160" y="3264816"/>
            <a:ext cx="3789683" cy="34673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0B4581"/>
                </a:solidFill>
              </a:defRPr>
            </a:lvl1pPr>
          </a:lstStyle>
          <a:p>
            <a:pPr lvl="0"/>
            <a:r>
              <a:rPr lang="es-MX"/>
              <a:t>Bajada de lámina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74750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9700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902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2394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0658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2375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044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0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11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9" r:id="rId12"/>
    <p:sldLayoutId id="2147483670" r:id="rId13"/>
    <p:sldLayoutId id="214748367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marL="1828800" marR="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marL="2286000" marR="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marL="2743200" marR="0" lvl="5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marL="3200400" marR="0" lvl="6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marL="3657600" marR="0" lvl="7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marL="4114800" marR="0" lvl="8" indent="-3302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14857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18/10/relationships/comments" Target="../comments/modernComment_117_6ACFB3EE.xml"/><Relationship Id="rId3" Type="http://schemas.openxmlformats.org/officeDocument/2006/relationships/image" Target="../media/image29.png"/><Relationship Id="rId7" Type="http://schemas.openxmlformats.org/officeDocument/2006/relationships/image" Target="../media/image31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png"/><Relationship Id="rId5" Type="http://schemas.openxmlformats.org/officeDocument/2006/relationships/image" Target="../media/image29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2ED2F1-EDB2-F1D2-A64E-C2B458F038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2597" y="2190044"/>
            <a:ext cx="7187827" cy="282232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ES" sz="5400"/>
              <a:t>Jornada de Diálogo Regional</a:t>
            </a:r>
            <a:br>
              <a:rPr lang="es-ES" sz="5400"/>
            </a:br>
            <a:r>
              <a:rPr lang="es-ES" sz="5400"/>
              <a:t>Ñuble</a:t>
            </a:r>
            <a:endParaRPr lang="es-CL" sz="5400"/>
          </a:p>
        </p:txBody>
      </p:sp>
      <p:sp>
        <p:nvSpPr>
          <p:cNvPr id="222" name="Google Shape;222;p1"/>
          <p:cNvSpPr txBox="1">
            <a:spLocks noGrp="1"/>
          </p:cNvSpPr>
          <p:nvPr>
            <p:ph type="subTitle" idx="1"/>
          </p:nvPr>
        </p:nvSpPr>
        <p:spPr>
          <a:xfrm>
            <a:off x="842597" y="5342919"/>
            <a:ext cx="7703681" cy="61708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48000" rIns="0" bIns="48000" rtlCol="0" anchor="t" anchorCtr="0">
            <a:noAutofit/>
          </a:bodyPr>
          <a:lstStyle/>
          <a:p>
            <a:pPr>
              <a:spcBef>
                <a:spcPct val="0"/>
              </a:spcBef>
            </a:pPr>
            <a:r>
              <a:rPr lang="es-CL" sz="2100" b="1">
                <a:solidFill>
                  <a:srgbClr val="531516"/>
                </a:solidFill>
                <a:latin typeface="Verdana"/>
                <a:ea typeface="Verdana"/>
                <a:cs typeface="+mj-cs"/>
              </a:rPr>
              <a:t>Secretaria Regional </a:t>
            </a:r>
            <a:r>
              <a:rPr lang="es-CL" sz="2100" b="1">
                <a:solidFill>
                  <a:srgbClr val="531516"/>
                </a:solidFill>
                <a:cs typeface="+mj-cs"/>
              </a:rPr>
              <a:t>del</a:t>
            </a:r>
            <a:r>
              <a:rPr lang="es-CL" sz="2100" b="1">
                <a:solidFill>
                  <a:srgbClr val="531516"/>
                </a:solidFill>
                <a:latin typeface="Verdana"/>
                <a:ea typeface="Verdana"/>
                <a:cs typeface="+mj-cs"/>
              </a:rPr>
              <a:t> Medio Ambiente </a:t>
            </a:r>
            <a:r>
              <a:rPr lang="es-CL" sz="2100" b="1">
                <a:solidFill>
                  <a:srgbClr val="531516"/>
                </a:solidFill>
                <a:cs typeface="+mj-cs"/>
              </a:rPr>
              <a:t>de Ñuble</a:t>
            </a:r>
            <a:endParaRPr lang="es-CL" sz="2100" b="1">
              <a:solidFill>
                <a:srgbClr val="FF0000"/>
              </a:solidFill>
              <a:cs typeface="+mj-cs"/>
            </a:endParaRPr>
          </a:p>
          <a:p>
            <a:pPr>
              <a:spcBef>
                <a:spcPct val="0"/>
              </a:spcBef>
            </a:pPr>
            <a:r>
              <a:rPr lang="es-CL" sz="2100" b="1">
                <a:solidFill>
                  <a:srgbClr val="531516"/>
                </a:solidFill>
                <a:cs typeface="+mj-cs"/>
              </a:rPr>
              <a:t>Casa Tabor 25/10/2025  </a:t>
            </a:r>
            <a:endParaRPr lang="es-CL" sz="2100" b="1">
              <a:solidFill>
                <a:srgbClr val="FF0000"/>
              </a:solidFill>
              <a:cs typeface="+mj-cs"/>
            </a:endParaRPr>
          </a:p>
        </p:txBody>
      </p:sp>
      <p:pic>
        <p:nvPicPr>
          <p:cNvPr id="5" name="Google Shape;295;p8">
            <a:extLst>
              <a:ext uri="{FF2B5EF4-FFF2-40B4-BE49-F238E27FC236}">
                <a16:creationId xmlns:a16="http://schemas.microsoft.com/office/drawing/2014/main" id="{5B39FF29-68DC-0C2F-BA16-691D38ED371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359" y="524004"/>
            <a:ext cx="1711197" cy="1711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7E3DD220-7653-0B4A-DBEE-AD4902AA3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D80426E4-C0CD-3158-4ED2-AF81949797DB}"/>
              </a:ext>
            </a:extLst>
          </p:cNvPr>
          <p:cNvSpPr txBox="1">
            <a:spLocks/>
          </p:cNvSpPr>
          <p:nvPr/>
        </p:nvSpPr>
        <p:spPr>
          <a:xfrm>
            <a:off x="3830349" y="2965579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>
              <a:buClr>
                <a:prstClr val="black"/>
              </a:buClr>
              <a:defRPr/>
            </a:pPr>
            <a:r>
              <a:rPr lang="es-CL" sz="2400"/>
              <a:t>4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Consensos</a:t>
            </a:r>
            <a:r>
              <a:rPr lang="es-CL" sz="2400"/>
              <a:t> por pueblo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  <a:endParaRPr lang="es-CL" sz="32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43846379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abla&#10;&#10;El contenido generado por IA puede ser incorrecto.">
            <a:extLst>
              <a:ext uri="{FF2B5EF4-FFF2-40B4-BE49-F238E27FC236}">
                <a16:creationId xmlns:a16="http://schemas.microsoft.com/office/drawing/2014/main" id="{8A544F0A-0E76-BA1A-7BB8-80F102312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7062" y="539567"/>
            <a:ext cx="7878164" cy="592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337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38267" y="1507325"/>
            <a:ext cx="1915467" cy="1915467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8"/>
          <p:cNvSpPr txBox="1"/>
          <p:nvPr/>
        </p:nvSpPr>
        <p:spPr>
          <a:xfrm>
            <a:off x="3646020" y="3338816"/>
            <a:ext cx="52748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s-CL" sz="7200" b="1" i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rPr>
              <a:t>Gracias</a:t>
            </a:r>
            <a:endParaRPr sz="2400" i="1"/>
          </a:p>
        </p:txBody>
      </p:sp>
    </p:spTree>
    <p:extLst>
      <p:ext uri="{BB962C8B-B14F-4D97-AF65-F5344CB8AC3E}">
        <p14:creationId xmlns:p14="http://schemas.microsoft.com/office/powerpoint/2010/main" val="385492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81FE8222-AC5E-96B2-44C9-82FD1F39CBD1}"/>
              </a:ext>
            </a:extLst>
          </p:cNvPr>
          <p:cNvSpPr txBox="1">
            <a:spLocks/>
          </p:cNvSpPr>
          <p:nvPr/>
        </p:nvSpPr>
        <p:spPr>
          <a:xfrm>
            <a:off x="2628465" y="1870440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400" kern="0"/>
          </a:p>
          <a:p>
            <a:pPr algn="just"/>
            <a:r>
              <a:rPr lang="es" sz="2400" kern="0">
                <a:latin typeface="Verdana"/>
                <a:ea typeface="Calibri"/>
                <a:cs typeface="Calibri"/>
              </a:rPr>
              <a:t>Generar el espacio que permitirá a los Pueblos Indígenas fijar de manera independiente su posición sobre las materias consultadas, a fin de propiciar los acuerdos nacionales entre Pueblos y el Estado.</a:t>
            </a:r>
            <a:endParaRPr lang="es-ES_tradnl" sz="2400">
              <a:latin typeface="Verdana"/>
            </a:endParaRPr>
          </a:p>
          <a:p>
            <a:pPr algn="ctr"/>
            <a:endParaRPr lang="es-ES" kern="0"/>
          </a:p>
        </p:txBody>
      </p:sp>
      <p:sp>
        <p:nvSpPr>
          <p:cNvPr id="250" name="Google Shape;250;p3"/>
          <p:cNvSpPr txBox="1">
            <a:spLocks/>
          </p:cNvSpPr>
          <p:nvPr/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 general</a:t>
            </a:r>
          </a:p>
        </p:txBody>
      </p:sp>
    </p:spTree>
    <p:extLst>
      <p:ext uri="{BB962C8B-B14F-4D97-AF65-F5344CB8AC3E}">
        <p14:creationId xmlns:p14="http://schemas.microsoft.com/office/powerpoint/2010/main" val="2521206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50;p3">
            <a:extLst>
              <a:ext uri="{FF2B5EF4-FFF2-40B4-BE49-F238E27FC236}">
                <a16:creationId xmlns:a16="http://schemas.microsoft.com/office/drawing/2014/main" id="{A25B2FAF-B82C-3B13-6F88-69450502F56A}"/>
              </a:ext>
            </a:extLst>
          </p:cNvPr>
          <p:cNvSpPr txBox="1">
            <a:spLocks/>
          </p:cNvSpPr>
          <p:nvPr/>
        </p:nvSpPr>
        <p:spPr>
          <a:xfrm>
            <a:off x="2762244" y="921467"/>
            <a:ext cx="6464956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Objetivos específicos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05AD50-0D9C-E182-5AEA-7BE08F4D1220}"/>
              </a:ext>
            </a:extLst>
          </p:cNvPr>
          <p:cNvSpPr txBox="1">
            <a:spLocks/>
          </p:cNvSpPr>
          <p:nvPr/>
        </p:nvSpPr>
        <p:spPr>
          <a:xfrm>
            <a:off x="2445200" y="1870439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Generar, mediante consenso interno por pueblo, una posición unificada respecto de las materias consultadas, que sirva de base para su participación en el diálogo nacional.</a:t>
            </a:r>
          </a:p>
          <a:p>
            <a:pPr marL="457200" indent="-457200" algn="just">
              <a:buAutoNum type="arabicPeriod"/>
            </a:pPr>
            <a:endParaRPr lang="es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 la representación por pueblo (dos representantes por pueblo) en vista al diálogo nacional</a:t>
            </a:r>
            <a:endParaRPr lang="es" sz="2000">
              <a:latin typeface="Verdana"/>
              <a:ea typeface="Verdana"/>
            </a:endParaRPr>
          </a:p>
          <a:p>
            <a:pPr algn="ctr"/>
            <a:endParaRPr lang="es" sz="2800" kern="0">
              <a:latin typeface="Verdana"/>
              <a:ea typeface="Verdana"/>
              <a:cs typeface="Calibri"/>
            </a:endParaRPr>
          </a:p>
          <a:p>
            <a:pPr algn="ctr"/>
            <a:endParaRPr lang="es-ES" kern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89749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10C3AD0-8ACF-C0F9-3DE8-27D5482AAB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657" t="29333" r="64062" b="55612"/>
          <a:stretch/>
        </p:blipFill>
        <p:spPr>
          <a:xfrm>
            <a:off x="1205123" y="2835733"/>
            <a:ext cx="1228175" cy="92198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46DFE55-D41C-B90A-0679-75C1662CE5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344" t="29334" r="54281" b="55611"/>
          <a:stretch/>
        </p:blipFill>
        <p:spPr>
          <a:xfrm>
            <a:off x="3859303" y="2833009"/>
            <a:ext cx="1143000" cy="1032510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031E66B7-F27F-A293-2667-15D92543444F}"/>
              </a:ext>
            </a:extLst>
          </p:cNvPr>
          <p:cNvGrpSpPr/>
          <p:nvPr/>
        </p:nvGrpSpPr>
        <p:grpSpPr>
          <a:xfrm>
            <a:off x="6635795" y="2631879"/>
            <a:ext cx="1290263" cy="1329690"/>
            <a:chOff x="8023858" y="2548890"/>
            <a:chExt cx="2616676" cy="2720340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9A53036F-9582-7D6C-0961-53CA17363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4657" t="57611" r="65624" b="26389"/>
            <a:stretch/>
          </p:blipFill>
          <p:spPr>
            <a:xfrm>
              <a:off x="8023858" y="2846070"/>
              <a:ext cx="2616676" cy="2423160"/>
            </a:xfrm>
            <a:prstGeom prst="rect">
              <a:avLst/>
            </a:prstGeom>
          </p:spPr>
        </p:pic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A3BD9FF4-9F7C-4C2F-5549-84573F438DBE}"/>
                </a:ext>
              </a:extLst>
            </p:cNvPr>
            <p:cNvSpPr/>
            <p:nvPr/>
          </p:nvSpPr>
          <p:spPr>
            <a:xfrm>
              <a:off x="8343900" y="254889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2CF3AC96-E31A-D740-2B7A-AF70EFACCE25}"/>
                </a:ext>
              </a:extLst>
            </p:cNvPr>
            <p:cNvSpPr/>
            <p:nvPr/>
          </p:nvSpPr>
          <p:spPr>
            <a:xfrm>
              <a:off x="9966164" y="470916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sp>
        <p:nvSpPr>
          <p:cNvPr id="10" name="Título 1">
            <a:extLst>
              <a:ext uri="{FF2B5EF4-FFF2-40B4-BE49-F238E27FC236}">
                <a16:creationId xmlns:a16="http://schemas.microsoft.com/office/drawing/2014/main" id="{132F6A2B-489F-3507-A01A-5CAA35974C69}"/>
              </a:ext>
            </a:extLst>
          </p:cNvPr>
          <p:cNvSpPr txBox="1">
            <a:spLocks/>
          </p:cNvSpPr>
          <p:nvPr/>
        </p:nvSpPr>
        <p:spPr>
          <a:xfrm>
            <a:off x="631596" y="718898"/>
            <a:ext cx="10851513" cy="8377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5400" b="1">
                <a:solidFill>
                  <a:srgbClr val="531516"/>
                </a:solidFill>
                <a:latin typeface="Verdana"/>
                <a:ea typeface="Verdana"/>
                <a:sym typeface="Verdana"/>
              </a:rPr>
              <a:t>Contenidos</a:t>
            </a:r>
            <a:endParaRPr lang="es-CL" sz="5400" b="1">
              <a:solidFill>
                <a:srgbClr val="531516"/>
              </a:solidFill>
              <a:latin typeface="Verdana"/>
              <a:ea typeface="Verdana"/>
              <a:sym typeface="Verdana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32659075-1476-628D-88DA-308E41C39F75}"/>
              </a:ext>
            </a:extLst>
          </p:cNvPr>
          <p:cNvGrpSpPr/>
          <p:nvPr/>
        </p:nvGrpSpPr>
        <p:grpSpPr>
          <a:xfrm>
            <a:off x="497335" y="4200217"/>
            <a:ext cx="3470329" cy="720000"/>
            <a:chOff x="-779843" y="2138373"/>
            <a:chExt cx="3470329" cy="720000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8C891269-1970-696A-771E-1786F4A1C433}"/>
                </a:ext>
              </a:extLst>
            </p:cNvPr>
            <p:cNvSpPr/>
            <p:nvPr/>
          </p:nvSpPr>
          <p:spPr>
            <a:xfrm>
              <a:off x="46736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88338AF9-0FDA-5DAA-5830-8C3E671BCAA7}"/>
                </a:ext>
              </a:extLst>
            </p:cNvPr>
            <p:cNvSpPr txBox="1"/>
            <p:nvPr/>
          </p:nvSpPr>
          <p:spPr>
            <a:xfrm>
              <a:off x="-779843" y="2138373"/>
              <a:ext cx="264375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1. Estado de Avance Nacional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3414E032-226F-889E-005B-4D43EBEDF8AB}"/>
              </a:ext>
            </a:extLst>
          </p:cNvPr>
          <p:cNvGrpSpPr/>
          <p:nvPr/>
        </p:nvGrpSpPr>
        <p:grpSpPr>
          <a:xfrm>
            <a:off x="5069630" y="4188953"/>
            <a:ext cx="3447950" cy="720000"/>
            <a:chOff x="3153143" y="2138373"/>
            <a:chExt cx="3447950" cy="720000"/>
          </a:xfrm>
        </p:grpSpPr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5DA73EF5-A5CB-6516-D45D-94AF6E7444AA}"/>
                </a:ext>
              </a:extLst>
            </p:cNvPr>
            <p:cNvSpPr/>
            <p:nvPr/>
          </p:nvSpPr>
          <p:spPr>
            <a:xfrm>
              <a:off x="3153143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9C60887E-05B3-65DB-ADA7-B1DCF0E9D3B7}"/>
                </a:ext>
              </a:extLst>
            </p:cNvPr>
            <p:cNvSpPr txBox="1"/>
            <p:nvPr/>
          </p:nvSpPr>
          <p:spPr>
            <a:xfrm>
              <a:off x="4289292" y="2138373"/>
              <a:ext cx="2311801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algn="ctr" defTabSz="711200">
                <a:spcBef>
                  <a:spcPct val="0"/>
                </a:spcBef>
                <a:spcAft>
                  <a:spcPct val="35000"/>
                </a:spcAft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3. CUÁLES SON las propuestas por territorio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D04C6134-E8CC-74A1-5EAB-F5E95923C380}"/>
              </a:ext>
            </a:extLst>
          </p:cNvPr>
          <p:cNvGrpSpPr/>
          <p:nvPr/>
        </p:nvGrpSpPr>
        <p:grpSpPr>
          <a:xfrm>
            <a:off x="8841898" y="4200217"/>
            <a:ext cx="2442390" cy="724164"/>
            <a:chOff x="6259549" y="2134209"/>
            <a:chExt cx="2793090" cy="724164"/>
          </a:xfrm>
        </p:grpSpPr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737EC2D7-5737-9D63-C679-BEC0E8B636E2}"/>
                </a:ext>
              </a:extLst>
            </p:cNvPr>
            <p:cNvSpPr/>
            <p:nvPr/>
          </p:nvSpPr>
          <p:spPr>
            <a:xfrm>
              <a:off x="6259549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8BB84A01-9F0C-EE58-05D7-E83F35C1B13C}"/>
                </a:ext>
              </a:extLst>
            </p:cNvPr>
            <p:cNvSpPr txBox="1"/>
            <p:nvPr/>
          </p:nvSpPr>
          <p:spPr>
            <a:xfrm>
              <a:off x="6489820" y="2134209"/>
              <a:ext cx="2562819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4.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Consensos</a:t>
              </a: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 y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acuerdos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C66A9143-22E2-B06B-1921-38828F7AA1A0}"/>
              </a:ext>
            </a:extLst>
          </p:cNvPr>
          <p:cNvSpPr txBox="1"/>
          <p:nvPr/>
        </p:nvSpPr>
        <p:spPr>
          <a:xfrm>
            <a:off x="3187845" y="4204381"/>
            <a:ext cx="2311801" cy="720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algn="ctr" defTabSz="711200">
              <a:spcBef>
                <a:spcPct val="0"/>
              </a:spcBef>
              <a:spcAft>
                <a:spcPct val="35000"/>
              </a:spcAft>
              <a:defRPr cap="all"/>
            </a:pPr>
            <a:r>
              <a:rPr lang="es-ES" sz="1200" cap="all">
                <a:latin typeface="Verdana" panose="020B0604030504040204" pitchFamily="34" charset="0"/>
                <a:ea typeface="Verdana" panose="020B0604030504040204" pitchFamily="34" charset="0"/>
              </a:rPr>
              <a:t>2. Estado de avance regional</a:t>
            </a:r>
            <a:endParaRPr lang="en-US" sz="1200" cap="all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33F0745-0830-7665-CCCD-E0C75A8F8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3453" y="3078681"/>
            <a:ext cx="700638" cy="70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514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>
          <a:extLst>
            <a:ext uri="{FF2B5EF4-FFF2-40B4-BE49-F238E27FC236}">
              <a16:creationId xmlns:a16="http://schemas.microsoft.com/office/drawing/2014/main" id="{8FD95F3A-0104-BAB8-F909-F750E7536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D462ECE-1360-C8E2-9AF3-070CD4F4DAD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23" b="91389" l="9785" r="89824">
                        <a14:foregroundMark x1="57926" y1="9785" x2="57926" y2="3523"/>
                        <a14:foregroundMark x1="42857" y1="87573" x2="48924" y2="89335"/>
                        <a14:foregroundMark x1="57339" y1="91389" x2="51859" y2="87378"/>
                        <a14:foregroundMark x1="47945" y1="87378" x2="38552" y2="68004"/>
                        <a14:foregroundMark x1="38552" y1="68004" x2="44423" y2="609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339" y="860960"/>
            <a:ext cx="2910244" cy="5820488"/>
          </a:xfrm>
          <a:prstGeom prst="rect">
            <a:avLst/>
          </a:prstGeom>
        </p:spPr>
      </p:pic>
      <p:sp>
        <p:nvSpPr>
          <p:cNvPr id="6" name="Google Shape;282;p7">
            <a:extLst>
              <a:ext uri="{FF2B5EF4-FFF2-40B4-BE49-F238E27FC236}">
                <a16:creationId xmlns:a16="http://schemas.microsoft.com/office/drawing/2014/main" id="{5FBD878D-0826-8B07-1BCF-7C493DDA214A}"/>
              </a:ext>
            </a:extLst>
          </p:cNvPr>
          <p:cNvSpPr txBox="1">
            <a:spLocks/>
          </p:cNvSpPr>
          <p:nvPr/>
        </p:nvSpPr>
        <p:spPr>
          <a:xfrm>
            <a:off x="430190" y="176900"/>
            <a:ext cx="7832733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r>
              <a:rPr lang="es-ES" sz="1333"/>
              <a:t>1.- Estado de Avance de PCPI: Nivel Nacional</a:t>
            </a:r>
          </a:p>
          <a:p>
            <a:endParaRPr lang="es-CL" sz="1333"/>
          </a:p>
        </p:txBody>
      </p:sp>
      <p:sp>
        <p:nvSpPr>
          <p:cNvPr id="12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275711" y="2896525"/>
            <a:ext cx="9918070" cy="238294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rPr lang="en-US" sz="4000" b="0"/>
              <a:t/>
            </a:r>
            <a:br>
              <a:rPr lang="en-US" sz="4000" b="0"/>
            </a:br>
            <a:r>
              <a:rPr lang="en-US" sz="4000" b="0"/>
              <a:t> </a:t>
            </a:r>
            <a:endParaRPr lang="es-ES" sz="400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FB7FCD2-6769-B613-3898-3AB8C7A42BBB}"/>
              </a:ext>
            </a:extLst>
          </p:cNvPr>
          <p:cNvSpPr txBox="1"/>
          <p:nvPr/>
        </p:nvSpPr>
        <p:spPr>
          <a:xfrm>
            <a:off x="2651342" y="1272912"/>
            <a:ext cx="9554393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b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470 Reuniones efectuadas a la fecha</a:t>
            </a:r>
            <a:endParaRPr lang="es-ES" sz="3200">
              <a:latin typeface="Verdana"/>
              <a:ea typeface="Verdana"/>
            </a:endParaRPr>
          </a:p>
          <a:p>
            <a:endParaRPr lang="es-ES">
              <a:solidFill>
                <a:srgbClr val="2C1F1B"/>
              </a:solidFill>
              <a:latin typeface="Arial"/>
              <a:ea typeface="Verdana"/>
              <a:cs typeface="Arial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D1492E2-9FA3-D3B2-BDDA-57AD82CFEBF4}"/>
              </a:ext>
            </a:extLst>
          </p:cNvPr>
          <p:cNvSpPr txBox="1"/>
          <p:nvPr/>
        </p:nvSpPr>
        <p:spPr>
          <a:xfrm>
            <a:off x="2651342" y="4033301"/>
            <a:ext cx="9373643" cy="249299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sz="1000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r>
              <a:rPr lang="es-ES_tradnl" sz="1000">
                <a:solidFill>
                  <a:srgbClr val="531516"/>
                </a:solidFill>
                <a:latin typeface="Verdana"/>
                <a:ea typeface="Verdana"/>
              </a:rPr>
              <a:t>La ley de presupuestos 2024, asigna $450.144.000 para la ejecución de la consulta. Posteriormente, se realiza modificación presupuestaria con un aumento de presupuesto desde SBAP a la Subsecretaria del Medio Ambiente, por un total de $550.000.000. </a:t>
            </a:r>
          </a:p>
        </p:txBody>
      </p:sp>
      <p:pic>
        <p:nvPicPr>
          <p:cNvPr id="7" name="Imagen 6" descr="Imagen que contiene Aplicación&#10;&#10;El contenido generado por IA puede ser incorrecto.">
            <a:extLst>
              <a:ext uri="{FF2B5EF4-FFF2-40B4-BE49-F238E27FC236}">
                <a16:creationId xmlns:a16="http://schemas.microsoft.com/office/drawing/2014/main" id="{2840BF9E-5B78-3ED0-7D14-3411B3E2B0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6722" y="2313309"/>
            <a:ext cx="5252857" cy="3157357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1EC5989F-82B3-4907-66AA-EB8E38F894CE}"/>
              </a:ext>
            </a:extLst>
          </p:cNvPr>
          <p:cNvSpPr txBox="1"/>
          <p:nvPr/>
        </p:nvSpPr>
        <p:spPr>
          <a:xfrm>
            <a:off x="8668196" y="4915011"/>
            <a:ext cx="2927363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400" b="1">
                <a:latin typeface="Verdana"/>
                <a:ea typeface="Verdana"/>
                <a:cs typeface="Arial"/>
              </a:rPr>
              <a:t>77% recursos ejecutados</a:t>
            </a:r>
            <a:endParaRPr lang="es-ES" sz="1400" b="1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355127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"/>
          <p:cNvSpPr/>
          <p:nvPr/>
        </p:nvSpPr>
        <p:spPr>
          <a:xfrm rot="-10799962">
            <a:off x="160115" y="1788507"/>
            <a:ext cx="2535100" cy="1538217"/>
          </a:xfrm>
          <a:custGeom>
            <a:avLst/>
            <a:gdLst/>
            <a:ahLst/>
            <a:cxnLst/>
            <a:rect l="l" t="t" r="r" b="b"/>
            <a:pathLst>
              <a:path w="4163" h="5575" extrusionOk="0">
                <a:moveTo>
                  <a:pt x="2362" y="1"/>
                </a:moveTo>
                <a:cubicBezTo>
                  <a:pt x="2204" y="1"/>
                  <a:pt x="2060" y="56"/>
                  <a:pt x="1945" y="184"/>
                </a:cubicBezTo>
                <a:cubicBezTo>
                  <a:pt x="1945" y="184"/>
                  <a:pt x="0" y="1571"/>
                  <a:pt x="0" y="1902"/>
                </a:cubicBezTo>
                <a:cubicBezTo>
                  <a:pt x="0" y="2231"/>
                  <a:pt x="114" y="2948"/>
                  <a:pt x="114" y="3289"/>
                </a:cubicBezTo>
                <a:cubicBezTo>
                  <a:pt x="114" y="3619"/>
                  <a:pt x="443" y="4449"/>
                  <a:pt x="1001" y="4733"/>
                </a:cubicBezTo>
                <a:cubicBezTo>
                  <a:pt x="1519" y="4987"/>
                  <a:pt x="2607" y="5574"/>
                  <a:pt x="3113" y="5574"/>
                </a:cubicBezTo>
                <a:cubicBezTo>
                  <a:pt x="3152" y="5574"/>
                  <a:pt x="3187" y="5571"/>
                  <a:pt x="3219" y="5564"/>
                </a:cubicBezTo>
                <a:cubicBezTo>
                  <a:pt x="3663" y="5450"/>
                  <a:pt x="3878" y="4779"/>
                  <a:pt x="3935" y="3790"/>
                </a:cubicBezTo>
                <a:cubicBezTo>
                  <a:pt x="3992" y="2789"/>
                  <a:pt x="4163" y="1788"/>
                  <a:pt x="3822" y="1128"/>
                </a:cubicBezTo>
                <a:cubicBezTo>
                  <a:pt x="3568" y="611"/>
                  <a:pt x="2889" y="1"/>
                  <a:pt x="236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object 7">
            <a:extLst>
              <a:ext uri="{FF2B5EF4-FFF2-40B4-BE49-F238E27FC236}">
                <a16:creationId xmlns:a16="http://schemas.microsoft.com/office/drawing/2014/main" id="{24B761E8-3BE0-4D8D-D49E-9B6CC8CE0F5F}"/>
              </a:ext>
            </a:extLst>
          </p:cNvPr>
          <p:cNvSpPr txBox="1"/>
          <p:nvPr/>
        </p:nvSpPr>
        <p:spPr>
          <a:xfrm>
            <a:off x="779289" y="6606615"/>
            <a:ext cx="11141423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>
              <a:solidFill>
                <a:srgbClr val="531515"/>
              </a:solidFill>
              <a:latin typeface="Verdana"/>
              <a:cs typeface="Verdana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3DB934C-93BD-90DB-6488-E663EC831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20" y="3892165"/>
            <a:ext cx="1225402" cy="92057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2625B6B-1811-C915-7DC7-55219E890E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772" y="74990"/>
            <a:ext cx="1810669" cy="1804572"/>
          </a:xfrm>
          <a:prstGeom prst="rect">
            <a:avLst/>
          </a:prstGeom>
        </p:spPr>
      </p:pic>
      <p:sp>
        <p:nvSpPr>
          <p:cNvPr id="11" name="Título 10">
            <a:extLst>
              <a:ext uri="{FF2B5EF4-FFF2-40B4-BE49-F238E27FC236}">
                <a16:creationId xmlns:a16="http://schemas.microsoft.com/office/drawing/2014/main" id="{350D4654-8ADC-3CCE-E733-05D38C76F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4799" y="921467"/>
            <a:ext cx="7618701" cy="3732014"/>
          </a:xfrm>
        </p:spPr>
        <p:txBody>
          <a:bodyPr/>
          <a:lstStyle/>
          <a:p>
            <a:r>
              <a:rPr lang="es-ES"/>
              <a:t>Estado de Avance Regional</a:t>
            </a:r>
            <a:endParaRPr lang="es-CL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>
          <a:extLst>
            <a:ext uri="{FF2B5EF4-FFF2-40B4-BE49-F238E27FC236}">
              <a16:creationId xmlns:a16="http://schemas.microsoft.com/office/drawing/2014/main" id="{DEDA8BC5-B78E-F30A-CC5B-6FAC7A9EA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ángulo 57">
            <a:extLst>
              <a:ext uri="{FF2B5EF4-FFF2-40B4-BE49-F238E27FC236}">
                <a16:creationId xmlns:a16="http://schemas.microsoft.com/office/drawing/2014/main" id="{6C4485AD-0594-FDC6-9FCA-F0D94DF12CCC}"/>
              </a:ext>
            </a:extLst>
          </p:cNvPr>
          <p:cNvSpPr/>
          <p:nvPr/>
        </p:nvSpPr>
        <p:spPr>
          <a:xfrm>
            <a:off x="477653" y="1352597"/>
            <a:ext cx="5612256" cy="199954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5E4080FE-7AAE-47CD-7CAA-58F1284A9570}"/>
              </a:ext>
            </a:extLst>
          </p:cNvPr>
          <p:cNvSpPr/>
          <p:nvPr/>
        </p:nvSpPr>
        <p:spPr>
          <a:xfrm>
            <a:off x="577703" y="2141167"/>
            <a:ext cx="5439432" cy="772336"/>
          </a:xfrm>
          <a:prstGeom prst="roundRect">
            <a:avLst>
              <a:gd name="adj" fmla="val 32991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273" name="Google Shape;273;p6">
            <a:extLst>
              <a:ext uri="{FF2B5EF4-FFF2-40B4-BE49-F238E27FC236}">
                <a16:creationId xmlns:a16="http://schemas.microsoft.com/office/drawing/2014/main" id="{7A5A5C25-C478-F35C-F09C-DA25A3A86A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4792" y="567255"/>
            <a:ext cx="5726400" cy="785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ES"/>
              <a:t>Región de Ñuble</a:t>
            </a:r>
          </a:p>
        </p:txBody>
      </p:sp>
      <p:grpSp>
        <p:nvGrpSpPr>
          <p:cNvPr id="5" name="Google Shape;32;p10">
            <a:extLst>
              <a:ext uri="{FF2B5EF4-FFF2-40B4-BE49-F238E27FC236}">
                <a16:creationId xmlns:a16="http://schemas.microsoft.com/office/drawing/2014/main" id="{49AE2C3A-9095-DC62-8CBB-D94ADB1FAD91}"/>
              </a:ext>
            </a:extLst>
          </p:cNvPr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6" name="Google Shape;33;p10">
              <a:extLst>
                <a:ext uri="{FF2B5EF4-FFF2-40B4-BE49-F238E27FC236}">
                  <a16:creationId xmlns:a16="http://schemas.microsoft.com/office/drawing/2014/main" id="{47AFFFD0-78F7-A808-0730-A05BC6683DBD}"/>
                </a:ext>
              </a:extLst>
            </p:cNvPr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34;p10">
              <a:extLst>
                <a:ext uri="{FF2B5EF4-FFF2-40B4-BE49-F238E27FC236}">
                  <a16:creationId xmlns:a16="http://schemas.microsoft.com/office/drawing/2014/main" id="{8F59CC71-1ABA-1C98-135D-CDD2E0DB559E}"/>
                </a:ext>
              </a:extLst>
            </p:cNvPr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92D34C9E-FD62-613F-69FC-BAF1AF683464}"/>
              </a:ext>
            </a:extLst>
          </p:cNvPr>
          <p:cNvSpPr txBox="1">
            <a:spLocks/>
          </p:cNvSpPr>
          <p:nvPr/>
        </p:nvSpPr>
        <p:spPr>
          <a:xfrm>
            <a:off x="596621" y="1310802"/>
            <a:ext cx="6498771" cy="902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ES" sz="1850" kern="0" dirty="0"/>
              <a:t>Total de reuniones ejecutadas:</a:t>
            </a:r>
            <a:endParaRPr lang="es-ES" dirty="0"/>
          </a:p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CL" sz="1850" kern="0">
                <a:solidFill>
                  <a:schemeClr val="bg1">
                    <a:lumMod val="10000"/>
                  </a:schemeClr>
                </a:solidFill>
              </a:rPr>
              <a:t>8</a:t>
            </a:r>
            <a:r>
              <a:rPr lang="es-CL" sz="1850" kern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s-CL" sz="1850" kern="0">
                <a:solidFill>
                  <a:schemeClr val="bg1">
                    <a:lumMod val="10000"/>
                  </a:schemeClr>
                </a:solidFill>
              </a:rPr>
              <a:t>reuniones</a:t>
            </a:r>
            <a:endParaRPr lang="es-CL" sz="1200" b="0" kern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E80B996-8B4B-82E4-FDA4-6B645A31990E}"/>
              </a:ext>
            </a:extLst>
          </p:cNvPr>
          <p:cNvSpPr txBox="1"/>
          <p:nvPr/>
        </p:nvSpPr>
        <p:spPr>
          <a:xfrm>
            <a:off x="3462667" y="2339411"/>
            <a:ext cx="609600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</a:p>
        </p:txBody>
      </p:sp>
      <p:graphicFrame>
        <p:nvGraphicFramePr>
          <p:cNvPr id="28" name="Tabla 27">
            <a:extLst>
              <a:ext uri="{FF2B5EF4-FFF2-40B4-BE49-F238E27FC236}">
                <a16:creationId xmlns:a16="http://schemas.microsoft.com/office/drawing/2014/main" id="{B2B16759-2802-1950-97C9-533FC05FD2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094686"/>
              </p:ext>
            </p:extLst>
          </p:nvPr>
        </p:nvGraphicFramePr>
        <p:xfrm>
          <a:off x="2517009" y="3144191"/>
          <a:ext cx="3718484" cy="34804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6379">
                  <a:extLst>
                    <a:ext uri="{9D8B030D-6E8A-4147-A177-3AD203B41FA5}">
                      <a16:colId xmlns:a16="http://schemas.microsoft.com/office/drawing/2014/main" val="2026073876"/>
                    </a:ext>
                  </a:extLst>
                </a:gridCol>
                <a:gridCol w="1312105">
                  <a:extLst>
                    <a:ext uri="{9D8B030D-6E8A-4147-A177-3AD203B41FA5}">
                      <a16:colId xmlns:a16="http://schemas.microsoft.com/office/drawing/2014/main" val="108227755"/>
                    </a:ext>
                  </a:extLst>
                </a:gridCol>
              </a:tblGrid>
              <a:tr h="332706">
                <a:tc>
                  <a:txBody>
                    <a:bodyPr/>
                    <a:lstStyle/>
                    <a:p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de </a:t>
                      </a:r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ORPIs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(</a:t>
                      </a:r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Aprox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) 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b="0">
                          <a:solidFill>
                            <a:schemeClr val="tx1"/>
                          </a:solidFill>
                          <a:latin typeface="Verdana"/>
                        </a:rPr>
                        <a:t>31</a:t>
                      </a:r>
                    </a:p>
                  </a:txBody>
                  <a:tcPr marL="121920" marR="121920" marT="60960" marB="6096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025669"/>
                  </a:ext>
                </a:extLst>
              </a:tr>
              <a:tr h="900265">
                <a:tc>
                  <a:txBody>
                    <a:bodyPr/>
                    <a:lstStyle/>
                    <a:p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Pueblos Originarios representados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 smtClean="0">
                        <a:latin typeface="Verdana"/>
                      </a:endParaRPr>
                    </a:p>
                    <a:p>
                      <a:pPr algn="ctr"/>
                      <a:r>
                        <a:rPr lang="es-ES" sz="1400" dirty="0" smtClean="0">
                          <a:latin typeface="Verdana"/>
                        </a:rPr>
                        <a:t>MAPUCHE</a:t>
                      </a:r>
                      <a:endParaRPr lang="es-ES" sz="1400" dirty="0">
                        <a:latin typeface="Verdana"/>
                      </a:endParaRPr>
                    </a:p>
                    <a:p>
                      <a:pPr lvl="0" algn="ctr">
                        <a:buNone/>
                      </a:pPr>
                      <a:r>
                        <a:rPr lang="es-ES" sz="1400" dirty="0">
                          <a:latin typeface="Verdana"/>
                        </a:rPr>
                        <a:t>AYMARA</a:t>
                      </a:r>
                    </a:p>
                  </a:txBody>
                  <a:tcPr marL="121920" marR="121920"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777909"/>
                  </a:ext>
                </a:extLst>
              </a:tr>
              <a:tr h="469704">
                <a:tc>
                  <a:txBody>
                    <a:bodyPr/>
                    <a:lstStyle/>
                    <a:p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de Participantes en la región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>
                          <a:latin typeface="Verdana"/>
                        </a:rPr>
                        <a:t>48</a:t>
                      </a: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624240"/>
                  </a:ext>
                </a:extLst>
              </a:tr>
              <a:tr h="469704">
                <a:tc>
                  <a:txBody>
                    <a:bodyPr/>
                    <a:lstStyle/>
                    <a:p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Porcentaje de Participación Femenina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>
                          <a:latin typeface="Verdana"/>
                        </a:rPr>
                        <a:t>75%</a:t>
                      </a: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121815"/>
                  </a:ext>
                </a:extLst>
              </a:tr>
              <a:tr h="528416">
                <a:tc>
                  <a:txBody>
                    <a:bodyPr/>
                    <a:lstStyle/>
                    <a:p>
                      <a:r>
                        <a:rPr lang="es-ES" sz="1200" b="1">
                          <a:solidFill>
                            <a:schemeClr val="bg1"/>
                          </a:solidFill>
                        </a:rPr>
                        <a:t>Número de asesores para la Región</a:t>
                      </a:r>
                      <a:endParaRPr lang="es-CL" sz="1200" b="1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>
                          <a:latin typeface="Verdana"/>
                        </a:rPr>
                        <a:t>1</a:t>
                      </a: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947171"/>
                  </a:ext>
                </a:extLst>
              </a:tr>
              <a:tr h="74369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 sz="1200" b="1">
                          <a:solidFill>
                            <a:schemeClr val="bg1"/>
                          </a:solidFill>
                        </a:rPr>
                        <a:t>Número de territorios</a:t>
                      </a:r>
                    </a:p>
                  </a:txBody>
                  <a:tcPr marL="121920" marR="121920" marT="60959" marB="60959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" sz="1200" dirty="0">
                          <a:latin typeface="Verdana"/>
                        </a:rPr>
                        <a:t>1</a:t>
                      </a:r>
                    </a:p>
                  </a:txBody>
                  <a:tcPr marL="121920" marR="121920" marT="60959" marB="60959" anchor="ctr"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6933554"/>
                  </a:ext>
                </a:extLst>
              </a:tr>
            </a:tbl>
          </a:graphicData>
        </a:graphic>
      </p:graphicFrame>
      <p:grpSp>
        <p:nvGrpSpPr>
          <p:cNvPr id="62" name="Grupo 61">
            <a:extLst>
              <a:ext uri="{FF2B5EF4-FFF2-40B4-BE49-F238E27FC236}">
                <a16:creationId xmlns:a16="http://schemas.microsoft.com/office/drawing/2014/main" id="{82EC0327-59AA-3654-45ED-8B0926D229A7}"/>
              </a:ext>
            </a:extLst>
          </p:cNvPr>
          <p:cNvGrpSpPr/>
          <p:nvPr/>
        </p:nvGrpSpPr>
        <p:grpSpPr>
          <a:xfrm>
            <a:off x="7263971" y="2711760"/>
            <a:ext cx="4691244" cy="1475663"/>
            <a:chOff x="5236368" y="572135"/>
            <a:chExt cx="3821693" cy="1252958"/>
          </a:xfrm>
        </p:grpSpPr>
        <p:sp>
          <p:nvSpPr>
            <p:cNvPr id="45" name="Google Shape;282;p7">
              <a:extLst>
                <a:ext uri="{FF2B5EF4-FFF2-40B4-BE49-F238E27FC236}">
                  <a16:creationId xmlns:a16="http://schemas.microsoft.com/office/drawing/2014/main" id="{5CE34253-FD4A-A9AE-C05B-A09540586164}"/>
                </a:ext>
              </a:extLst>
            </p:cNvPr>
            <p:cNvSpPr txBox="1">
              <a:spLocks/>
            </p:cNvSpPr>
            <p:nvPr/>
          </p:nvSpPr>
          <p:spPr>
            <a:xfrm>
              <a:off x="6370359" y="572135"/>
              <a:ext cx="2687702" cy="6765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lnSpc>
                  <a:spcPct val="100000"/>
                </a:lnSpc>
                <a:buClr>
                  <a:srgbClr val="2C1F1B"/>
                </a:buClr>
                <a:buSzPts val="6000"/>
              </a:pPr>
              <a:r>
                <a:rPr lang="es-CL" sz="1200" b="0" kern="0">
                  <a:solidFill>
                    <a:srgbClr val="531515"/>
                  </a:solidFill>
                </a:rPr>
                <a:t>Teniendo un costo a la fecha de:</a:t>
              </a:r>
            </a:p>
          </p:txBody>
        </p:sp>
        <p:sp>
          <p:nvSpPr>
            <p:cNvPr id="47" name="CuadroTexto 46">
              <a:extLst>
                <a:ext uri="{FF2B5EF4-FFF2-40B4-BE49-F238E27FC236}">
                  <a16:creationId xmlns:a16="http://schemas.microsoft.com/office/drawing/2014/main" id="{96F356EE-40F4-9941-3D2A-91315874480E}"/>
                </a:ext>
              </a:extLst>
            </p:cNvPr>
            <p:cNvSpPr txBox="1"/>
            <p:nvPr/>
          </p:nvSpPr>
          <p:spPr>
            <a:xfrm>
              <a:off x="6370359" y="1119509"/>
              <a:ext cx="2383093" cy="705584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r" defTabSz="1219170">
                <a:buClr>
                  <a:srgbClr val="000000"/>
                </a:buClr>
              </a:pPr>
              <a:r>
                <a:rPr lang="es-CL" sz="2400" b="1" kern="0">
                  <a:solidFill>
                    <a:srgbClr val="531515"/>
                  </a:solidFill>
                  <a:latin typeface="Verdana"/>
                  <a:ea typeface="Verdana"/>
                  <a:cs typeface="Arial"/>
                  <a:sym typeface="Arial"/>
                </a:rPr>
                <a:t> $ 8.300.122</a:t>
              </a:r>
              <a:r>
                <a:rPr lang="es-CL" sz="2400" b="1" kern="0">
                  <a:solidFill>
                    <a:srgbClr val="531515"/>
                  </a:solidFill>
                  <a:latin typeface="Arial"/>
                  <a:ea typeface="Verdana"/>
                  <a:cs typeface="Arial"/>
                  <a:sym typeface="Arial"/>
                </a:rPr>
                <a:t>.-</a:t>
              </a:r>
              <a:endParaRPr lang="es-CL" sz="2400" b="1" kern="0">
                <a:solidFill>
                  <a:srgbClr val="000000"/>
                </a:solidFill>
                <a:latin typeface="Arial"/>
                <a:ea typeface="Verdana"/>
                <a:cs typeface="Arial"/>
              </a:endParaRPr>
            </a:p>
            <a:p>
              <a:pPr algn="r" defTabSz="1219170"/>
              <a:r>
                <a:rPr lang="es-CL" sz="1100" b="1" kern="0">
                  <a:solidFill>
                    <a:srgbClr val="531515"/>
                  </a:solidFill>
                  <a:latin typeface="Arial"/>
                  <a:ea typeface="Verdana"/>
                  <a:cs typeface="Arial"/>
                </a:rPr>
                <a:t>Por total de reuniones realizadas incluyendo dialogo</a:t>
              </a:r>
            </a:p>
          </p:txBody>
        </p:sp>
        <p:grpSp>
          <p:nvGrpSpPr>
            <p:cNvPr id="55" name="Grupo 54">
              <a:extLst>
                <a:ext uri="{FF2B5EF4-FFF2-40B4-BE49-F238E27FC236}">
                  <a16:creationId xmlns:a16="http://schemas.microsoft.com/office/drawing/2014/main" id="{1D9C3939-8301-B609-836F-8699D9E35D50}"/>
                </a:ext>
              </a:extLst>
            </p:cNvPr>
            <p:cNvGrpSpPr/>
            <p:nvPr/>
          </p:nvGrpSpPr>
          <p:grpSpPr>
            <a:xfrm>
              <a:off x="5236368" y="714631"/>
              <a:ext cx="1133991" cy="944977"/>
              <a:chOff x="4986910" y="1217689"/>
              <a:chExt cx="1133991" cy="944977"/>
            </a:xfrm>
          </p:grpSpPr>
          <p:sp>
            <p:nvSpPr>
              <p:cNvPr id="54" name="Rectángulo 53">
                <a:extLst>
                  <a:ext uri="{FF2B5EF4-FFF2-40B4-BE49-F238E27FC236}">
                    <a16:creationId xmlns:a16="http://schemas.microsoft.com/office/drawing/2014/main" id="{EC9B3CD0-EF4C-C93A-A915-86F385620A1F}"/>
                  </a:ext>
                </a:extLst>
              </p:cNvPr>
              <p:cNvSpPr/>
              <p:nvPr/>
            </p:nvSpPr>
            <p:spPr>
              <a:xfrm>
                <a:off x="4986910" y="1217689"/>
                <a:ext cx="1133991" cy="944977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pic>
            <p:nvPicPr>
              <p:cNvPr id="52" name="Gráfico 51" descr="Monedas con relleno sólido">
                <a:extLst>
                  <a:ext uri="{FF2B5EF4-FFF2-40B4-BE49-F238E27FC236}">
                    <a16:creationId xmlns:a16="http://schemas.microsoft.com/office/drawing/2014/main" id="{8B1A0D86-185F-FE3E-7C67-B36E4A2161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p:blipFill>
            <p:spPr>
              <a:xfrm>
                <a:off x="5087902" y="1230484"/>
                <a:ext cx="914400" cy="914400"/>
              </a:xfrm>
              <a:prstGeom prst="rect">
                <a:avLst/>
              </a:prstGeom>
            </p:spPr>
          </p:pic>
        </p:grpSp>
      </p:grpSp>
      <p:grpSp>
        <p:nvGrpSpPr>
          <p:cNvPr id="257" name="Grupo 256">
            <a:extLst>
              <a:ext uri="{FF2B5EF4-FFF2-40B4-BE49-F238E27FC236}">
                <a16:creationId xmlns:a16="http://schemas.microsoft.com/office/drawing/2014/main" id="{DE20356D-F40E-A0F6-71EF-50B93291A0BD}"/>
              </a:ext>
            </a:extLst>
          </p:cNvPr>
          <p:cNvGrpSpPr/>
          <p:nvPr/>
        </p:nvGrpSpPr>
        <p:grpSpPr>
          <a:xfrm>
            <a:off x="477003" y="3144191"/>
            <a:ext cx="2240784" cy="3560735"/>
            <a:chOff x="332565" y="2691090"/>
            <a:chExt cx="1702290" cy="1964049"/>
          </a:xfrm>
        </p:grpSpPr>
        <p:sp>
          <p:nvSpPr>
            <p:cNvPr id="31" name="Google Shape;273;p6">
              <a:extLst>
                <a:ext uri="{FF2B5EF4-FFF2-40B4-BE49-F238E27FC236}">
                  <a16:creationId xmlns:a16="http://schemas.microsoft.com/office/drawing/2014/main" id="{536BC13D-D29C-A460-9693-C7A77396FDDD}"/>
                </a:ext>
              </a:extLst>
            </p:cNvPr>
            <p:cNvSpPr txBox="1">
              <a:spLocks/>
            </p:cNvSpPr>
            <p:nvPr/>
          </p:nvSpPr>
          <p:spPr>
            <a:xfrm>
              <a:off x="707347" y="3287755"/>
              <a:ext cx="1327508" cy="5131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buClr>
                  <a:srgbClr val="2C1F1B"/>
                </a:buClr>
              </a:pPr>
              <a:r>
                <a:rPr lang="es-CL" sz="2400" kern="0"/>
                <a:t>100%</a:t>
              </a:r>
            </a:p>
          </p:txBody>
        </p:sp>
        <p:grpSp>
          <p:nvGrpSpPr>
            <p:cNvPr id="63" name="Grupo 62">
              <a:extLst>
                <a:ext uri="{FF2B5EF4-FFF2-40B4-BE49-F238E27FC236}">
                  <a16:creationId xmlns:a16="http://schemas.microsoft.com/office/drawing/2014/main" id="{6550F278-2D20-2F74-9EEF-3289BFB763F1}"/>
                </a:ext>
              </a:extLst>
            </p:cNvPr>
            <p:cNvGrpSpPr/>
            <p:nvPr/>
          </p:nvGrpSpPr>
          <p:grpSpPr>
            <a:xfrm>
              <a:off x="333480" y="2691090"/>
              <a:ext cx="1625864" cy="1964049"/>
              <a:chOff x="333480" y="2691090"/>
              <a:chExt cx="1625864" cy="1964049"/>
            </a:xfrm>
          </p:grpSpPr>
          <p:sp>
            <p:nvSpPr>
              <p:cNvPr id="4" name="Rectángulo 3">
                <a:extLst>
                  <a:ext uri="{FF2B5EF4-FFF2-40B4-BE49-F238E27FC236}">
                    <a16:creationId xmlns:a16="http://schemas.microsoft.com/office/drawing/2014/main" id="{5A61EEF1-7519-B232-9C9B-D3F7D0E0038B}"/>
                  </a:ext>
                </a:extLst>
              </p:cNvPr>
              <p:cNvSpPr/>
              <p:nvPr/>
            </p:nvSpPr>
            <p:spPr>
              <a:xfrm>
                <a:off x="333480" y="2691090"/>
                <a:ext cx="1468656" cy="196404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sp>
            <p:nvSpPr>
              <p:cNvPr id="53" name="Google Shape;273;p6">
                <a:extLst>
                  <a:ext uri="{FF2B5EF4-FFF2-40B4-BE49-F238E27FC236}">
                    <a16:creationId xmlns:a16="http://schemas.microsoft.com/office/drawing/2014/main" id="{A0A65FA9-1643-6D24-A5A1-365D6ACB481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1117" y="2691090"/>
                <a:ext cx="1608227" cy="7344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1" i="0" u="none" strike="noStrike" cap="none">
                    <a:solidFill>
                      <a:srgbClr val="531516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9pPr>
              </a:lstStyle>
              <a:p>
                <a:pPr algn="ctr" defTabSz="1219170">
                  <a:buClr>
                    <a:srgbClr val="2C1F1B"/>
                  </a:buClr>
                </a:pPr>
                <a:endParaRPr lang="es-CL" sz="1467" kern="0"/>
              </a:p>
            </p:txBody>
          </p:sp>
        </p:grpSp>
        <p:sp>
          <p:nvSpPr>
            <p:cNvPr id="256" name="Google Shape;273;p6">
              <a:extLst>
                <a:ext uri="{FF2B5EF4-FFF2-40B4-BE49-F238E27FC236}">
                  <a16:creationId xmlns:a16="http://schemas.microsoft.com/office/drawing/2014/main" id="{55102E42-53D3-4A66-1210-9D5E393B6BC7}"/>
                </a:ext>
              </a:extLst>
            </p:cNvPr>
            <p:cNvSpPr txBox="1">
              <a:spLocks/>
            </p:cNvSpPr>
            <p:nvPr/>
          </p:nvSpPr>
          <p:spPr>
            <a:xfrm>
              <a:off x="332565" y="3268772"/>
              <a:ext cx="1608227" cy="7344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algn="ctr" defTabSz="1219170">
                <a:buClr>
                  <a:srgbClr val="2C1F1B"/>
                </a:buClr>
              </a:pPr>
              <a:endParaRPr lang="es-CL" sz="3200" kern="0"/>
            </a:p>
          </p:txBody>
        </p:sp>
      </p:grp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FCF5C5EC-366F-8532-84E8-7AF0867CA614}"/>
              </a:ext>
            </a:extLst>
          </p:cNvPr>
          <p:cNvGraphicFramePr>
            <a:graphicFrameLocks noGrp="1"/>
          </p:cNvGraphicFramePr>
          <p:nvPr/>
        </p:nvGraphicFramePr>
        <p:xfrm>
          <a:off x="624792" y="2245789"/>
          <a:ext cx="5346480" cy="523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648">
                  <a:extLst>
                    <a:ext uri="{9D8B030D-6E8A-4147-A177-3AD203B41FA5}">
                      <a16:colId xmlns:a16="http://schemas.microsoft.com/office/drawing/2014/main" val="312851520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57947361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4698305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8948506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85725562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03151256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66883529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3310081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8834037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3038805154"/>
                    </a:ext>
                  </a:extLst>
                </a:gridCol>
              </a:tblGrid>
              <a:tr h="523689"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167785"/>
                  </a:ext>
                </a:extLst>
              </a:tr>
            </a:tbl>
          </a:graphicData>
        </a:graphic>
      </p:graphicFrame>
      <p:pic>
        <p:nvPicPr>
          <p:cNvPr id="8" name="Gráfico 7">
            <a:extLst>
              <a:ext uri="{FF2B5EF4-FFF2-40B4-BE49-F238E27FC236}">
                <a16:creationId xmlns:a16="http://schemas.microsoft.com/office/drawing/2014/main" id="{5616BF14-7B12-FB2B-59F6-BE5983DB3C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88575" y="4339960"/>
            <a:ext cx="1066800" cy="1066800"/>
          </a:xfrm>
          <a:prstGeom prst="rect">
            <a:avLst/>
          </a:prstGeom>
        </p:spPr>
      </p:pic>
      <p:sp>
        <p:nvSpPr>
          <p:cNvPr id="12" name="Google Shape;282;p7">
            <a:extLst>
              <a:ext uri="{FF2B5EF4-FFF2-40B4-BE49-F238E27FC236}">
                <a16:creationId xmlns:a16="http://schemas.microsoft.com/office/drawing/2014/main" id="{D8D26335-775A-72F6-216E-3D313A4F5138}"/>
              </a:ext>
            </a:extLst>
          </p:cNvPr>
          <p:cNvSpPr txBox="1">
            <a:spLocks/>
          </p:cNvSpPr>
          <p:nvPr/>
        </p:nvSpPr>
        <p:spPr>
          <a:xfrm>
            <a:off x="298915" y="148892"/>
            <a:ext cx="6713089" cy="666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 defTabSz="1219170">
              <a:buClr>
                <a:srgbClr val="2C1F1B"/>
              </a:buClr>
            </a:pPr>
            <a:r>
              <a:rPr lang="es-CL" sz="1200" kern="0"/>
              <a:t>2.- </a:t>
            </a:r>
            <a:r>
              <a:rPr lang="es-ES" sz="1200" kern="0"/>
              <a:t>Estado de avance del Proceso de Consulta Indígena a Nivel Regional</a:t>
            </a:r>
          </a:p>
          <a:p>
            <a:pPr algn="ctr" defTabSz="1219170">
              <a:buClr>
                <a:srgbClr val="2C1F1B"/>
              </a:buClr>
            </a:pPr>
            <a:endParaRPr lang="es-CL" sz="1200" kern="0"/>
          </a:p>
        </p:txBody>
      </p:sp>
    </p:spTree>
    <p:extLst>
      <p:ext uri="{BB962C8B-B14F-4D97-AF65-F5344CB8AC3E}">
        <p14:creationId xmlns:p14="http://schemas.microsoft.com/office/powerpoint/2010/main" val="179199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6950BFC3-D8DA-4A85-94F7-54DA5524770B}">
      <p188:commentRel xmlns:p188="http://schemas.microsoft.com/office/powerpoint/2018/8/main" xmlns="" r:id="rId8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0C6BEEF2-4064-ECBD-8F37-189589451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ED844C3D-7AB3-1F5C-157C-1C848CB09EC9}"/>
              </a:ext>
            </a:extLst>
          </p:cNvPr>
          <p:cNvSpPr txBox="1">
            <a:spLocks/>
          </p:cNvSpPr>
          <p:nvPr/>
        </p:nvSpPr>
        <p:spPr>
          <a:xfrm>
            <a:off x="3730761" y="2956525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lang="es-CL" sz="2400"/>
              <a:t>3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Propuestas por territorio: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</a:p>
        </p:txBody>
      </p:sp>
    </p:spTree>
    <p:extLst>
      <p:ext uri="{BB962C8B-B14F-4D97-AF65-F5344CB8AC3E}">
        <p14:creationId xmlns:p14="http://schemas.microsoft.com/office/powerpoint/2010/main" val="58922650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13B0EC6-80BE-BE81-3DE5-93FB36D5E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err="1"/>
              <a:t>Tabla</a:t>
            </a:r>
            <a:r>
              <a:rPr lang="en-US"/>
              <a:t> de </a:t>
            </a:r>
            <a:r>
              <a:rPr lang="en-US" err="1"/>
              <a:t>Sistematización</a:t>
            </a:r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2C41AB0-328C-C17A-AF87-EF8C75284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75169"/>
            <a:ext cx="10175519" cy="45017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69925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ndigenous People Day by Slidesgo">
  <a:themeElements>
    <a:clrScheme name="Simple Light">
      <a:dk1>
        <a:srgbClr val="2C1F1B"/>
      </a:dk1>
      <a:lt1>
        <a:srgbClr val="FDFAF2"/>
      </a:lt1>
      <a:dk2>
        <a:srgbClr val="F4B83C"/>
      </a:dk2>
      <a:lt2>
        <a:srgbClr val="F4973C"/>
      </a:lt2>
      <a:accent1>
        <a:srgbClr val="EA533F"/>
      </a:accent1>
      <a:accent2>
        <a:srgbClr val="A72B2C"/>
      </a:accent2>
      <a:accent3>
        <a:srgbClr val="3BB077"/>
      </a:accent3>
      <a:accent4>
        <a:srgbClr val="009E73"/>
      </a:accent4>
      <a:accent5>
        <a:srgbClr val="437EA3"/>
      </a:accent5>
      <a:accent6>
        <a:srgbClr val="3752A0"/>
      </a:accent6>
      <a:hlink>
        <a:srgbClr val="2C1F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545DA2DB89AA4B86B7FF919A5E2CD4" ma:contentTypeVersion="10" ma:contentTypeDescription="Create a new document." ma:contentTypeScope="" ma:versionID="86477686f7ac7d5a366a13e471154c5a">
  <xsd:schema xmlns:xsd="http://www.w3.org/2001/XMLSchema" xmlns:xs="http://www.w3.org/2001/XMLSchema" xmlns:p="http://schemas.microsoft.com/office/2006/metadata/properties" xmlns:ns3="bb876650-4ddb-452d-9887-f6e5a35fbb43" targetNamespace="http://schemas.microsoft.com/office/2006/metadata/properties" ma:root="true" ma:fieldsID="b559db405b504299dc19a3dfe12b383f" ns3:_="">
    <xsd:import namespace="bb876650-4ddb-452d-9887-f6e5a35fbb43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876650-4ddb-452d-9887-f6e5a35fbb43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b876650-4ddb-452d-9887-f6e5a35fbb4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9D6DBDA-EF53-4CE6-922B-33BB679E103E}">
  <ds:schemaRefs>
    <ds:schemaRef ds:uri="bb876650-4ddb-452d-9887-f6e5a35fbb4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F2765E4-CAAE-4B7E-85A5-2F0D50454E70}">
  <ds:schemaRefs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www.w3.org/XML/1998/namespace"/>
    <ds:schemaRef ds:uri="http://purl.org/dc/dcmitype/"/>
    <ds:schemaRef ds:uri="http://schemas.openxmlformats.org/package/2006/metadata/core-properties"/>
    <ds:schemaRef ds:uri="bb876650-4ddb-452d-9887-f6e5a35fbb43"/>
  </ds:schemaRefs>
</ds:datastoreItem>
</file>

<file path=customXml/itemProps3.xml><?xml version="1.0" encoding="utf-8"?>
<ds:datastoreItem xmlns:ds="http://schemas.openxmlformats.org/officeDocument/2006/customXml" ds:itemID="{5631DCBF-AFF4-4B6F-A885-87FD7A48C16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342</Words>
  <Application>Microsoft Office PowerPoint</Application>
  <PresentationFormat>Panorámica</PresentationFormat>
  <Paragraphs>62</Paragraphs>
  <Slides>12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12</vt:i4>
      </vt:variant>
    </vt:vector>
  </HeadingPairs>
  <TitlesOfParts>
    <vt:vector size="23" baseType="lpstr">
      <vt:lpstr>Aptos</vt:lpstr>
      <vt:lpstr>Aptos Display</vt:lpstr>
      <vt:lpstr>Aptos Narrow</vt:lpstr>
      <vt:lpstr>Archivo</vt:lpstr>
      <vt:lpstr>Arial</vt:lpstr>
      <vt:lpstr>Calibri</vt:lpstr>
      <vt:lpstr>Dela Gothic One</vt:lpstr>
      <vt:lpstr>PT Sans</vt:lpstr>
      <vt:lpstr>Verdana</vt:lpstr>
      <vt:lpstr>Tema de Office</vt:lpstr>
      <vt:lpstr>Indigenous People Day by Slidesgo</vt:lpstr>
      <vt:lpstr>Jornada de Diálogo Regional Ñuble</vt:lpstr>
      <vt:lpstr>Presentación de PowerPoint</vt:lpstr>
      <vt:lpstr>Presentación de PowerPoint</vt:lpstr>
      <vt:lpstr>Presentación de PowerPoint</vt:lpstr>
      <vt:lpstr>Presentación de PowerPoint</vt:lpstr>
      <vt:lpstr>Estado de Avance Regional</vt:lpstr>
      <vt:lpstr>Región de Ñuble</vt:lpstr>
      <vt:lpstr>Presentación de PowerPoint</vt:lpstr>
      <vt:lpstr>Tabla de Sistematización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Diego Flores Arrate</dc:creator>
  <cp:lastModifiedBy>Marcos Valdés Castillo</cp:lastModifiedBy>
  <cp:revision>3</cp:revision>
  <cp:lastPrinted>2024-07-16T01:58:01Z</cp:lastPrinted>
  <dcterms:created xsi:type="dcterms:W3CDTF">2024-06-18T16:48:06Z</dcterms:created>
  <dcterms:modified xsi:type="dcterms:W3CDTF">2025-10-30T14:20:27Z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0x0101003A545DA2DB89AA4B86B7FF919A5E2CD4</vt:lpwstr>
  </property>
</Properties>
</file>