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42A0B5-157B-09EE-175A-AB6279744780}" v="81" dt="2025-10-01T20:39:30.452"/>
    <p1510:client id="{45C48941-248C-8418-938F-86AB05F4780C}" v="34" dt="2025-10-01T11:57:10.563"/>
    <p1510:client id="{85468302-96E5-7EC2-36F7-8C7E53894A1A}" v="8" dt="2025-10-02T14:15:11.738"/>
    <p1510:client id="{942F6E5C-B221-CC27-F4A4-4B86C7EB52DF}" v="246" dt="2025-10-01T19:23:43.227"/>
    <p1510:client id="{9B5D8F7B-0836-0081-0B76-EE1EA3E6E72D}" v="119" dt="2025-10-02T17:51:30.900"/>
    <p1510:client id="{BC9705C9-9741-BF2D-0D06-C027D9B2C894}" v="2" dt="2025-10-02T11:49:59.031"/>
    <p1510:client id="{C8D1B8D7-F038-FA91-0159-F300B809B269}" v="10" dt="2025-10-01T12:34:14.367"/>
    <p1510:client id="{CB6444F6-2FF3-D2A1-05D7-EF27EE8F5920}" v="20" dt="2025-10-02T13:07:04.645"/>
    <p1510:client id="{EB91D5DD-FBA7-AE7F-93BE-586D55ABD8B4}" v="85" dt="2025-10-02T13:48:29.3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  <pc:spChg chg="add del mod">
          <ac:chgData name="Marcos Valdés Castillo" userId="S::marcos.valdes@mma.gob.cl::2394152c-b359-4bb9-b5a3-3cb695e0ade2" providerId="AD" clId="Web-{EB91D5DD-FBA7-AE7F-93BE-586D55ABD8B4}" dt="2025-10-02T13:46:51.362" v="35"/>
          <ac:spMkLst>
            <pc:docMk/>
            <pc:sldMk cId="0" sldId="262"/>
            <ac:spMk id="4" creationId="{2FD9DE17-31A0-CE81-8C7B-C45DC8248168}"/>
          </ac:spMkLst>
        </pc:spChg>
        <pc:spChg chg="del mod">
          <ac:chgData name="Marcos Valdés Castillo" userId="S::marcos.valdes@mma.gob.cl::2394152c-b359-4bb9-b5a3-3cb695e0ade2" providerId="AD" clId="Web-{EB91D5DD-FBA7-AE7F-93BE-586D55ABD8B4}" dt="2025-10-02T13:44:21.756" v="15"/>
          <ac:spMkLst>
            <pc:docMk/>
            <pc:sldMk cId="0" sldId="262"/>
            <ac:spMk id="14" creationId="{C62C94BA-1334-3DD4-DE2B-68ACE7C2771B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">
      <pc:chgData name="Marcos Valdés Castillo" userId="S::marcos.valdes@mma.gob.cl::2394152c-b359-4bb9-b5a3-3cb695e0ade2" providerId="AD" clId="Web-{BC9705C9-9741-BF2D-0D06-C027D9B2C894}" dt="2025-10-02T11:49:59.031" v="0"/>
      <pc:docMkLst>
        <pc:docMk/>
      </pc:docMkLst>
    </pc:docChg>
  </pc:docChgLst>
  <pc:docChgLst>
    <pc:chgData name="Marcos Valdés Castillo" userId="S::marcos.valdes@mma.gob.cl::2394152c-b359-4bb9-b5a3-3cb695e0ade2" providerId="AD" clId="Web-{9B5D8F7B-0836-0081-0B76-EE1EA3E6E72D}"/>
    <pc:docChg chg="modSld">
      <pc:chgData name="Marcos Valdés Castillo" userId="S::marcos.valdes@mma.gob.cl::2394152c-b359-4bb9-b5a3-3cb695e0ade2" providerId="AD" clId="Web-{9B5D8F7B-0836-0081-0B76-EE1EA3E6E72D}" dt="2025-10-02T17:51:30.900" v="89" actId="20577"/>
      <pc:docMkLst>
        <pc:docMk/>
      </pc:docMkLst>
      <pc:sldChg chg="modSp">
        <pc:chgData name="Marcos Valdés Castillo" userId="S::marcos.valdes@mma.gob.cl::2394152c-b359-4bb9-b5a3-3cb695e0ade2" providerId="AD" clId="Web-{9B5D8F7B-0836-0081-0B76-EE1EA3E6E72D}" dt="2025-10-02T14:24:43.276" v="11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9B5D8F7B-0836-0081-0B76-EE1EA3E6E72D}" dt="2025-10-02T14:24:15.291" v="4" actId="20577"/>
          <ac:spMkLst>
            <pc:docMk/>
            <pc:sldMk cId="0" sldId="256"/>
            <ac:spMk id="2" creationId="{FF2ED2F1-EDB2-F1D2-A64E-C2B458F0388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24:43.276" v="1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B5D8F7B-0836-0081-0B76-EE1EA3E6E72D}" dt="2025-10-02T17:51:30.900" v="89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B5D8F7B-0836-0081-0B76-EE1EA3E6E72D}" dt="2025-10-02T17:51:30.900" v="89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5:06.886" v="22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4:01.385" v="15" actId="20577"/>
          <ac:spMkLst>
            <pc:docMk/>
            <pc:sldMk cId="1791996910" sldId="279"/>
            <ac:spMk id="273" creationId="{7A5A5C25-C478-F35C-F09C-DA25A3A86A80}"/>
          </ac:spMkLst>
        </pc:spChg>
        <pc:graphicFrameChg chg="mod modGraphic">
          <ac:chgData name="Marcos Valdés Castillo" userId="S::marcos.valdes@mma.gob.cl::2394152c-b359-4bb9-b5a3-3cb695e0ade2" providerId="AD" clId="Web-{9B5D8F7B-0836-0081-0B76-EE1EA3E6E72D}" dt="2025-10-02T15:10:11.409" v="70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9B5D8F7B-0836-0081-0B76-EE1EA3E6E72D}" dt="2025-10-02T15:27:29.232" v="87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9B5D8F7B-0836-0081-0B76-EE1EA3E6E72D}" dt="2025-10-02T15:27:29.232" v="87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  <pc:spChg chg="mod">
          <ac:chgData name="Maria Karin Molt Gonzalez" userId="S::karin.molt@mma.gob.cl::532bc048-bde6-48bf-9f09-80596da85a86" providerId="AD" clId="Web-{2242A0B5-157B-09EE-175A-AB6279744780}" dt="2025-10-01T20:31:18.416" v="43" actId="20577"/>
          <ac:spMkLst>
            <pc:docMk/>
            <pc:sldMk cId="0" sldId="262"/>
            <ac:spMk id="14" creationId="{C62C94BA-1334-3DD4-DE2B-68ACE7C2771B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942F6E5C-B221-CC27-F4A4-4B86C7EB52DF}" dt="2025-10-01T18:47:39.592" v="184" actId="20577"/>
          <ac:spMkLst>
            <pc:docMk/>
            <pc:sldMk cId="0" sldId="262"/>
            <ac:spMk id="4" creationId="{6FF8C809-B418-C16A-6D1F-EFD81E16ADB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8:47:11.029" v="182" actId="20577"/>
          <ac:spMkLst>
            <pc:docMk/>
            <pc:sldMk cId="0" sldId="262"/>
            <ac:spMk id="28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30-10-2025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3317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1" y="2190044"/>
            <a:ext cx="7687524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400" dirty="0"/>
              <a:t>Jornada de Diálogo Regional</a:t>
            </a:r>
            <a:br>
              <a:rPr lang="es-ES" sz="4400" dirty="0"/>
            </a:br>
            <a:r>
              <a:rPr lang="es-ES" sz="4400" dirty="0" smtClean="0"/>
              <a:t>Región de la Araucanía</a:t>
            </a:r>
            <a:endParaRPr lang="es-CL" sz="4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XX </a:t>
            </a:r>
            <a:r>
              <a:rPr lang="es-CL" sz="2100" b="1" dirty="0" err="1" smtClean="0">
                <a:solidFill>
                  <a:srgbClr val="531516"/>
                </a:solidFill>
                <a:cs typeface="+mj-cs"/>
              </a:rPr>
              <a:t>XX</a:t>
            </a: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   xx/xx/2025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 dirty="0"/>
              <a:t>4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 dirty="0"/>
              <a:t> por pueblo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58338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</a:t>
            </a:r>
            <a:r>
              <a:rPr lang="es-ES" dirty="0" smtClean="0"/>
              <a:t>de la Araucanía</a:t>
            </a: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64 reuniones</a:t>
            </a:r>
            <a:endParaRPr lang="es-CL" sz="1200" b="0" kern="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494200"/>
              </p:ext>
            </p:extLst>
          </p:nvPr>
        </p:nvGraphicFramePr>
        <p:xfrm>
          <a:off x="2517009" y="3144192"/>
          <a:ext cx="3718484" cy="3560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40381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530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21033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200" b="1" i="0" u="none" strike="noStrike" cap="none" dirty="0" smtClean="0">
                        <a:solidFill>
                          <a:schemeClr val="dk1"/>
                        </a:solidFill>
                        <a:latin typeface="Verdan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s-ES" sz="1400" b="0" i="0" u="none" strike="noStrike" cap="none" dirty="0" smtClean="0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MAPUCHE</a:t>
                      </a:r>
                      <a:endParaRPr lang="es-ES" sz="1400" b="0" i="0" u="none" strike="noStrike" cap="none" dirty="0" smtClean="0">
                        <a:solidFill>
                          <a:schemeClr val="dk1"/>
                        </a:solidFill>
                        <a:latin typeface="Verdan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816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51,2%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4060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5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6085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22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</a:t>
              </a:r>
              <a:r>
                <a:rPr lang="es-CL" sz="2400" b="1" kern="0" dirty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 dirty="0"/>
              <a:t>3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bb876650-4ddb-452d-9887-f6e5a35fbb43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1638</TotalTime>
  <Words>334</Words>
  <Application>Microsoft Office PowerPoint</Application>
  <PresentationFormat>Panorámica</PresentationFormat>
  <Paragraphs>60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 la Araucanía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la Araucanía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56</cp:revision>
  <cp:lastPrinted>2024-07-16T01:58:01Z</cp:lastPrinted>
  <dcterms:created xsi:type="dcterms:W3CDTF">2024-06-18T16:48:06Z</dcterms:created>
  <dcterms:modified xsi:type="dcterms:W3CDTF">2025-10-30T16:44:00Z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