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7_6ACFB3EE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934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3405CE-27EE-299F-D457-781B38F44113}" v="4" dt="2025-10-24T11:04:16.448"/>
    <p1510:client id="{4EA950AF-4F8A-DEAB-C377-BBF444C7A5B0}" v="6" dt="2025-10-22T17:55:45.773"/>
    <p1510:client id="{55A3E302-2B27-38C8-200E-E8E95E4588E6}" v="28" dt="2025-10-23T20:06:18.575"/>
    <p1510:client id="{6D93FBAE-E66D-C277-CC09-4A2EEB80F566}" v="1" dt="2025-10-23T18:03:41.695"/>
    <p1510:client id="{775B0544-68CC-48BD-8293-2886D87C679D}" v="128" dt="2025-10-22T16:24:05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">
      <pc:chgData name="Marcos Valdés Castillo" userId="S::marcos.valdes@mma.gob.cl::2394152c-b359-4bb9-b5a3-3cb695e0ade2" providerId="AD" clId="Web-{BC9705C9-9741-BF2D-0D06-C027D9B2C894}" dt="2025-10-02T11:49:59.031" v="0"/>
      <pc:docMkLst>
        <pc:docMk/>
      </pc:docMkLst>
    </pc:docChg>
  </pc:docChgLst>
  <pc:docChgLst>
    <pc:chgData name="Marcos Valdés Castillo" userId="S::marcos.valdes@mma.gob.cl::2394152c-b359-4bb9-b5a3-3cb695e0ade2" providerId="AD" clId="Web-{9B5D8F7B-0836-0081-0B76-EE1EA3E6E72D}"/>
    <pc:docChg chg="modSld">
      <pc:chgData name="Marcos Valdés Castillo" userId="S::marcos.valdes@mma.gob.cl::2394152c-b359-4bb9-b5a3-3cb695e0ade2" providerId="AD" clId="Web-{9B5D8F7B-0836-0081-0B76-EE1EA3E6E72D}" dt="2025-10-02T17:51:30.900" v="89" actId="20577"/>
      <pc:docMkLst>
        <pc:docMk/>
      </pc:docMkLst>
      <pc:sldChg chg="modSp">
        <pc:chgData name="Marcos Valdés Castillo" userId="S::marcos.valdes@mma.gob.cl::2394152c-b359-4bb9-b5a3-3cb695e0ade2" providerId="AD" clId="Web-{9B5D8F7B-0836-0081-0B76-EE1EA3E6E72D}" dt="2025-10-02T14:24:43.276" v="11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9B5D8F7B-0836-0081-0B76-EE1EA3E6E72D}" dt="2025-10-02T14:24:15.291" v="4" actId="20577"/>
          <ac:spMkLst>
            <pc:docMk/>
            <pc:sldMk cId="0" sldId="256"/>
            <ac:spMk id="2" creationId="{FF2ED2F1-EDB2-F1D2-A64E-C2B458F0388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24:43.276" v="1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9B5D8F7B-0836-0081-0B76-EE1EA3E6E72D}" dt="2025-10-02T17:51:30.900" v="89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B5D8F7B-0836-0081-0B76-EE1EA3E6E72D}" dt="2025-10-02T17:51:30.900" v="89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5:06.886" v="22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B5D8F7B-0836-0081-0B76-EE1EA3E6E72D}" dt="2025-10-02T14:44:01.385" v="15" actId="20577"/>
          <ac:spMkLst>
            <pc:docMk/>
            <pc:sldMk cId="1791996910" sldId="279"/>
            <ac:spMk id="273" creationId="{7A5A5C25-C478-F35C-F09C-DA25A3A86A80}"/>
          </ac:spMkLst>
        </pc:spChg>
        <pc:graphicFrameChg chg="mod modGraphic">
          <ac:chgData name="Marcos Valdés Castillo" userId="S::marcos.valdes@mma.gob.cl::2394152c-b359-4bb9-b5a3-3cb695e0ade2" providerId="AD" clId="Web-{9B5D8F7B-0836-0081-0B76-EE1EA3E6E72D}" dt="2025-10-02T15:10:11.409" v="70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9B5D8F7B-0836-0081-0B76-EE1EA3E6E72D}" dt="2025-10-02T15:27:29.232" v="87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9B5D8F7B-0836-0081-0B76-EE1EA3E6E72D}" dt="2025-10-02T15:27:29.232" v="87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ía Beatriz Jorquera Morales" userId="S::maria.jorquera@mma.gob.cl::a6f2f461-b342-4fca-b9a1-780bf46eb6cf" providerId="AD" clId="Web-{775B0544-68CC-48BD-8293-2886D87C679D}"/>
    <pc:docChg chg="modSld">
      <pc:chgData name="María Beatriz Jorquera Morales" userId="S::maria.jorquera@mma.gob.cl::a6f2f461-b342-4fca-b9a1-780bf46eb6cf" providerId="AD" clId="Web-{775B0544-68CC-48BD-8293-2886D87C679D}" dt="2025-10-22T15:31:17.337" v="67" actId="20577"/>
      <pc:docMkLst>
        <pc:docMk/>
      </pc:docMkLst>
      <pc:sldChg chg="modSp">
        <pc:chgData name="María Beatriz Jorquera Morales" userId="S::maria.jorquera@mma.gob.cl::a6f2f461-b342-4fca-b9a1-780bf46eb6cf" providerId="AD" clId="Web-{775B0544-68CC-48BD-8293-2886D87C679D}" dt="2025-10-22T15:31:17.337" v="67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775B0544-68CC-48BD-8293-2886D87C679D}" dt="2025-10-22T15:31:17.337" v="67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cos Valdés Castillo" userId="S::marcos.valdes@mma.gob.cl::2394152c-b359-4bb9-b5a3-3cb695e0ade2" providerId="AD" clId="Web-{063405CE-27EE-299F-D457-781B38F44113}"/>
    <pc:docChg chg="modSld">
      <pc:chgData name="Marcos Valdés Castillo" userId="S::marcos.valdes@mma.gob.cl::2394152c-b359-4bb9-b5a3-3cb695e0ade2" providerId="AD" clId="Web-{063405CE-27EE-299F-D457-781B38F44113}" dt="2025-10-24T11:03:49.651" v="1" actId="20577"/>
      <pc:docMkLst>
        <pc:docMk/>
      </pc:docMkLst>
      <pc:sldChg chg="modSp">
        <pc:chgData name="Marcos Valdés Castillo" userId="S::marcos.valdes@mma.gob.cl::2394152c-b359-4bb9-b5a3-3cb695e0ade2" providerId="AD" clId="Web-{063405CE-27EE-299F-D457-781B38F44113}" dt="2025-10-24T11:03:49.651" v="1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063405CE-27EE-299F-D457-781B38F44113}" dt="2025-10-24T11:03:49.651" v="1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4EA950AF-4F8A-DEAB-C377-BBF444C7A5B0}"/>
    <pc:docChg chg="modSld">
      <pc:chgData name="Marcos Valdés Castillo" userId="S::marcos.valdes@mma.gob.cl::2394152c-b359-4bb9-b5a3-3cb695e0ade2" providerId="AD" clId="Web-{4EA950AF-4F8A-DEAB-C377-BBF444C7A5B0}" dt="2025-10-22T17:55:45.773" v="2" actId="20577"/>
      <pc:docMkLst>
        <pc:docMk/>
      </pc:docMkLst>
      <pc:sldChg chg="modSp">
        <pc:chgData name="Marcos Valdés Castillo" userId="S::marcos.valdes@mma.gob.cl::2394152c-b359-4bb9-b5a3-3cb695e0ade2" providerId="AD" clId="Web-{4EA950AF-4F8A-DEAB-C377-BBF444C7A5B0}" dt="2025-10-22T17:55:45.773" v="2" actId="20577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4EA950AF-4F8A-DEAB-C377-BBF444C7A5B0}" dt="2025-10-22T17:55:45.773" v="2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55A3E302-2B27-38C8-200E-E8E95E4588E6}"/>
    <pc:docChg chg="modSld">
      <pc:chgData name="Maria Karin Molt Gonzalez" userId="S::karin.molt@mma.gob.cl::532bc048-bde6-48bf-9f09-80596da85a86" providerId="AD" clId="Web-{55A3E302-2B27-38C8-200E-E8E95E4588E6}" dt="2025-10-23T20:05:23.242" v="22" actId="20577"/>
      <pc:docMkLst>
        <pc:docMk/>
      </pc:docMkLst>
      <pc:sldChg chg="modSp">
        <pc:chgData name="Maria Karin Molt Gonzalez" userId="S::karin.molt@mma.gob.cl::532bc048-bde6-48bf-9f09-80596da85a86" providerId="AD" clId="Web-{55A3E302-2B27-38C8-200E-E8E95E4588E6}" dt="2025-10-23T20:04:52.427" v="17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55A3E302-2B27-38C8-200E-E8E95E4588E6}" dt="2025-10-23T20:04:52.427" v="17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55A3E302-2B27-38C8-200E-E8E95E4588E6}" dt="2025-10-23T20:05:23.242" v="22" actId="20577"/>
        <pc:sldMkLst>
          <pc:docMk/>
          <pc:sldMk cId="0" sldId="262"/>
        </pc:sldMkLst>
        <pc:spChg chg="mod">
          <ac:chgData name="Maria Karin Molt Gonzalez" userId="S::karin.molt@mma.gob.cl::532bc048-bde6-48bf-9f09-80596da85a86" providerId="AD" clId="Web-{55A3E302-2B27-38C8-200E-E8E95E4588E6}" dt="2025-10-23T20:05:23.242" v="22" actId="20577"/>
          <ac:spMkLst>
            <pc:docMk/>
            <pc:sldMk cId="0" sldId="262"/>
            <ac:spMk id="9" creationId="{0C3A8D6F-DF0C-0D7D-440E-C6F0E4819815}"/>
          </ac:spMkLst>
        </pc:spChg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</pc:chgInfo>
</file>

<file path=ppt/comments/modernComment_117_6ACFB3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63C8D0-212E-473D-9116-79AEDE3DEDF1}" authorId="{19F94645-1CA3-26A3-5272-6CBD3E550A2C}" created="2025-10-23T20:06:18.57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791996910" sldId="279"/>
      <ac:spMk id="14" creationId="{92D34C9E-FD62-613F-69FC-BAF1AF683464}"/>
    </ac:deMkLst>
    <p188:replyLst>
      <p188:reply id="{74768871-B4EC-4BCD-9888-9D278DF2BA98}" authorId="{A48A0B8C-5838-10DF-A2B9-6E9FF8EB77D2}" created="2025-10-24T11:04:16.448">
        <p188:txBody>
          <a:bodyPr/>
          <a:lstStyle/>
          <a:p>
            <a:r>
              <a:rPr lang="es-ES"/>
              <a:t>actualizado</a:t>
            </a:r>
          </a:p>
        </p188:txBody>
      </p188:reply>
    </p188:replyLst>
    <p188:txBody>
      <a:bodyPr/>
      <a:lstStyle/>
      <a:p>
        <a:r>
          <a:rPr lang="es-ES"/>
          <a:t>Chequear igualmente en N° de reuniones ejecutadas duranet el proceso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10-24T11:04:02.198" authorId="{A48A0B8C-5838-10DF-A2B9-6E9FF8EB77D2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30-10-2025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9636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17_6ACFB3EE.xml"/><Relationship Id="rId3" Type="http://schemas.openxmlformats.org/officeDocument/2006/relationships/image" Target="../media/image2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 dirty="0"/>
              <a:t>Jornada de Diálogo Regional</a:t>
            </a:r>
            <a:br>
              <a:rPr lang="es-ES" sz="5400" dirty="0"/>
            </a:br>
            <a:r>
              <a:rPr lang="es-ES" sz="5400" dirty="0" smtClean="0"/>
              <a:t>Los </a:t>
            </a:r>
            <a:r>
              <a:rPr lang="es-ES" sz="5400" dirty="0" err="1" smtClean="0"/>
              <a:t>Rios</a:t>
            </a:r>
            <a:endParaRPr lang="es-CL" sz="5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xfrm>
            <a:off x="704089" y="5342919"/>
            <a:ext cx="7842190" cy="6170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del</a:t>
            </a: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 Medio Ambiente </a:t>
            </a: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de los Ríos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xx/10/2025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 dirty="0"/>
          </a:p>
          <a:p>
            <a:pPr algn="just"/>
            <a:r>
              <a:rPr lang="es" sz="2400" kern="0" dirty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 dirty="0">
              <a:latin typeface="Verdana"/>
            </a:endParaRPr>
          </a:p>
          <a:p>
            <a:pPr algn="ctr"/>
            <a:endParaRPr lang="es-ES" kern="0" dirty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5512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</a:t>
            </a:r>
            <a:r>
              <a:rPr lang="es-ES" dirty="0" smtClean="0"/>
              <a:t>de los Ríos</a:t>
            </a: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ejecutadas: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4</a:t>
            </a: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6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</a:t>
            </a:r>
            <a:endParaRPr lang="es-CL" sz="1200" b="0" kern="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554542"/>
              </p:ext>
            </p:extLst>
          </p:nvPr>
        </p:nvGraphicFramePr>
        <p:xfrm>
          <a:off x="2517009" y="3144191"/>
          <a:ext cx="3718484" cy="3480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270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369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00265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 smtClean="0">
                        <a:latin typeface="Verdana"/>
                      </a:endParaRP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MAPUCHE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567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31,6%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2841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22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4369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10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53572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ea typeface="Verdana"/>
                <a:cs typeface="Arial"/>
              </a:endParaRPr>
            </a:p>
            <a:p>
              <a:pPr algn="r" defTabSz="1219170"/>
              <a:endParaRPr lang="es-CL" sz="1100" b="1" kern="0" dirty="0">
                <a:solidFill>
                  <a:srgbClr val="531515"/>
                </a:solidFill>
                <a:latin typeface="Arial"/>
                <a:ea typeface="Verdana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6950BFC3-D8DA-4A85-94F7-54DA5524770B}">
      <p188:commentRel xmlns:p188="http://schemas.microsoft.com/office/powerpoint/2018/8/main" xmlns="" r:id="rId8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F2765E4-CAAE-4B7E-85A5-2F0D50454E70}">
  <ds:schemaRefs>
    <ds:schemaRef ds:uri="http://schemas.openxmlformats.org/package/2006/metadata/core-properties"/>
    <ds:schemaRef ds:uri="http://purl.org/dc/terms/"/>
    <ds:schemaRef ds:uri="http://schemas.microsoft.com/office/2006/metadata/properties"/>
    <ds:schemaRef ds:uri="bb876650-4ddb-452d-9887-f6e5a35fbb43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334</Words>
  <Application>Microsoft Office PowerPoint</Application>
  <PresentationFormat>Panorámica</PresentationFormat>
  <Paragraphs>60</Paragraphs>
  <Slides>12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Los Rios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los Ríos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7</cp:revision>
  <cp:lastPrinted>2024-07-16T01:58:01Z</cp:lastPrinted>
  <dcterms:created xsi:type="dcterms:W3CDTF">2024-06-18T16:48:06Z</dcterms:created>
  <dcterms:modified xsi:type="dcterms:W3CDTF">2025-10-30T17:35:07Z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