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omments/modernComment_B72_CCF2CB34.xml" ContentType="application/vnd.ms-powerpoint.comments+xml"/>
  <Override PartName="/ppt/authors.xml" ContentType="application/vnd.ms-powerpoint.author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73" r:id="rId5"/>
  </p:sldMasterIdLst>
  <p:notesMasterIdLst>
    <p:notesMasterId r:id="rId18"/>
  </p:notesMasterIdLst>
  <p:sldIdLst>
    <p:sldId id="256" r:id="rId6"/>
    <p:sldId id="2931" r:id="rId7"/>
    <p:sldId id="2932" r:id="rId8"/>
    <p:sldId id="2923" r:id="rId9"/>
    <p:sldId id="2934" r:id="rId10"/>
    <p:sldId id="258" r:id="rId11"/>
    <p:sldId id="279" r:id="rId12"/>
    <p:sldId id="2925" r:id="rId13"/>
    <p:sldId id="2926" r:id="rId14"/>
    <p:sldId id="2930" r:id="rId15"/>
    <p:sldId id="2933" r:id="rId16"/>
    <p:sldId id="263" r:id="rId17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D96121F-D6CF-8FA1-E11A-FEBBAE2929CC}" name="Sergio Rivas Sánchez" initials="SS" userId="S::sergio.rivas@mma.gob.cl::cb558272-be3d-4da5-83c9-3c8671eeb8d0" providerId="AD"/>
  <p188:author id="{0900C520-4672-8F53-A827-C9D3BB2FF002}" name="Karen Jacqueline Lavoz Medina" initials="KL" userId="S::Karen.Lavoz@mma.gob.cl::f5c44179-49ff-4518-9c14-42fd55cdfbcf" providerId="AD"/>
  <p188:author id="{88686822-E203-2B6B-6CE9-685FB99AA930}" name="Marta Gislene Solís Moncada" initials="MM" userId="S::marta.solis@mma.gob.cl::697dc458-5310-4897-95c4-698811a6026f" providerId="AD"/>
  <p188:author id="{19F94645-1CA3-26A3-5272-6CBD3E550A2C}" name="Maria Karin Molt Gonzalez" initials="MM" userId="S::karin.molt@mma.gob.cl::532bc048-bde6-48bf-9f09-80596da85a86" providerId="AD"/>
  <p188:author id="{DB634E77-1653-F984-68FF-C2E9C20A755C}" name="Paulina Brenda Stowhas Salinas" initials="PS" userId="S::paulina.stowhas@mma.gob.cl::454ae320-5bf8-4e9d-b17f-97d717b02936" providerId="AD"/>
  <p188:author id="{D098F377-5B8B-BD50-871F-3167B6201930}" name="Javier Forray" initials="JFF" userId="Javier Forray" providerId="None"/>
  <p188:author id="{E26FC291-ED64-1EB3-297E-6CA7BDA29C37}" name="Usuario invitado" initials="Ui" userId="S::urn:spo:anon#31095b858a7de79502e0668884c741756b7ded5e75c17236f98dc5e90fb0a6f7::" providerId="AD"/>
  <p188:author id="{1BF15CFE-718D-B5DE-A5C9-9C5CD70A3F47}" name="Ministerio del Medio Ambiente" initials="MMA" userId="Ministerio del Medio Ambiente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024"/>
    <a:srgbClr val="9F912D"/>
    <a:srgbClr val="660033"/>
    <a:srgbClr val="800000"/>
    <a:srgbClr val="145DA3"/>
    <a:srgbClr val="47BB8D"/>
    <a:srgbClr val="008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5C48941-248C-8418-938F-86AB05F4780C}" v="34" dt="2025-10-01T11:57:10.563"/>
    <p1510:client id="{8FCCE2DC-7175-EDC4-4EE9-F2FC7ACE281D}" v="13" dt="2025-09-30T11:17:05.536"/>
    <p1510:client id="{C7FC9816-AE1C-D349-875B-12FF64A8AECA}" v="8" dt="2025-09-30T13:38:24.350"/>
    <p1510:client id="{D0F17922-61C4-0146-2D81-755E389B5870}" v="44" dt="2025-09-30T15:44:19.354"/>
    <p1510:client id="{FD657B1E-FFB1-81CD-1A4D-870C71DEEA43}" v="16" dt="2025-09-30T12:23:43.59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96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cos Valdés Castillo" userId="S::marcos.valdes@mma.gob.cl::2394152c-b359-4bb9-b5a3-3cb695e0ade2" providerId="AD" clId="Web-{C7FC9816-AE1C-D349-875B-12FF64A8AECA}"/>
    <pc:docChg chg="modSld">
      <pc:chgData name="Marcos Valdés Castillo" userId="S::marcos.valdes@mma.gob.cl::2394152c-b359-4bb9-b5a3-3cb695e0ade2" providerId="AD" clId="Web-{C7FC9816-AE1C-D349-875B-12FF64A8AECA}" dt="2025-09-30T13:38:24.350" v="5" actId="20577"/>
      <pc:docMkLst>
        <pc:docMk/>
      </pc:docMkLst>
      <pc:sldChg chg="modSp">
        <pc:chgData name="Marcos Valdés Castillo" userId="S::marcos.valdes@mma.gob.cl::2394152c-b359-4bb9-b5a3-3cb695e0ade2" providerId="AD" clId="Web-{C7FC9816-AE1C-D349-875B-12FF64A8AECA}" dt="2025-09-30T13:38:24.350" v="5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C7FC9816-AE1C-D349-875B-12FF64A8AECA}" dt="2025-09-30T13:38:11.522" v="3" actId="20577"/>
          <ac:spMkLst>
            <pc:docMk/>
            <pc:sldMk cId="1791996910" sldId="279"/>
            <ac:spMk id="14" creationId="{92D34C9E-FD62-613F-69FC-BAF1AF683464}"/>
          </ac:spMkLst>
        </pc:spChg>
        <pc:spChg chg="mod">
          <ac:chgData name="Marcos Valdés Castillo" userId="S::marcos.valdes@mma.gob.cl::2394152c-b359-4bb9-b5a3-3cb695e0ade2" providerId="AD" clId="Web-{C7FC9816-AE1C-D349-875B-12FF64A8AECA}" dt="2025-09-30T13:38:24.350" v="5" actId="20577"/>
          <ac:spMkLst>
            <pc:docMk/>
            <pc:sldMk cId="1791996910" sldId="279"/>
            <ac:spMk id="47" creationId="{96F356EE-40F4-9941-3D2A-91315874480E}"/>
          </ac:spMkLst>
        </pc:spChg>
      </pc:sldChg>
    </pc:docChg>
  </pc:docChgLst>
  <pc:docChgLst>
    <pc:chgData name="Marcos Valdés Castillo" userId="S::marcos.valdes@mma.gob.cl::2394152c-b359-4bb9-b5a3-3cb695e0ade2" providerId="AD" clId="Web-{8FCCE2DC-7175-EDC4-4EE9-F2FC7ACE281D}"/>
    <pc:docChg chg="modSld">
      <pc:chgData name="Marcos Valdés Castillo" userId="S::marcos.valdes@mma.gob.cl::2394152c-b359-4bb9-b5a3-3cb695e0ade2" providerId="AD" clId="Web-{8FCCE2DC-7175-EDC4-4EE9-F2FC7ACE281D}" dt="2025-09-30T11:17:05.536" v="12" actId="20577"/>
      <pc:docMkLst>
        <pc:docMk/>
      </pc:docMkLst>
      <pc:sldChg chg="modSp">
        <pc:chgData name="Marcos Valdés Castillo" userId="S::marcos.valdes@mma.gob.cl::2394152c-b359-4bb9-b5a3-3cb695e0ade2" providerId="AD" clId="Web-{8FCCE2DC-7175-EDC4-4EE9-F2FC7ACE281D}" dt="2025-09-30T11:17:05.536" v="12" actId="20577"/>
        <pc:sldMkLst>
          <pc:docMk/>
          <pc:sldMk cId="1989749499" sldId="2932"/>
        </pc:sldMkLst>
        <pc:spChg chg="mod">
          <ac:chgData name="Marcos Valdés Castillo" userId="S::marcos.valdes@mma.gob.cl::2394152c-b359-4bb9-b5a3-3cb695e0ade2" providerId="AD" clId="Web-{8FCCE2DC-7175-EDC4-4EE9-F2FC7ACE281D}" dt="2025-09-30T11:17:05.536" v="12" actId="20577"/>
          <ac:spMkLst>
            <pc:docMk/>
            <pc:sldMk cId="1989749499" sldId="2932"/>
            <ac:spMk id="5" creationId="{DD05AD50-0D9C-E182-5AEA-7BE08F4D1220}"/>
          </ac:spMkLst>
        </pc:spChg>
      </pc:sldChg>
    </pc:docChg>
  </pc:docChgLst>
  <pc:docChgLst>
    <pc:chgData name="Marcos Valdés Castillo" userId="S::marcos.valdes@mma.gob.cl::2394152c-b359-4bb9-b5a3-3cb695e0ade2" providerId="AD" clId="Web-{D0F17922-61C4-0146-2D81-755E389B5870}"/>
    <pc:docChg chg="addSld delSld modSld sldOrd">
      <pc:chgData name="Marcos Valdés Castillo" userId="S::marcos.valdes@mma.gob.cl::2394152c-b359-4bb9-b5a3-3cb695e0ade2" providerId="AD" clId="Web-{D0F17922-61C4-0146-2D81-755E389B5870}" dt="2025-09-30T15:44:19.354" v="39" actId="14100"/>
      <pc:docMkLst>
        <pc:docMk/>
      </pc:docMkLst>
      <pc:sldChg chg="modSp">
        <pc:chgData name="Marcos Valdés Castillo" userId="S::marcos.valdes@mma.gob.cl::2394152c-b359-4bb9-b5a3-3cb695e0ade2" providerId="AD" clId="Web-{D0F17922-61C4-0146-2D81-755E389B5870}" dt="2025-09-30T15:24:07.075" v="37" actId="20577"/>
        <pc:sldMkLst>
          <pc:docMk/>
          <pc:sldMk cId="0" sldId="256"/>
        </pc:sldMkLst>
        <pc:spChg chg="mod">
          <ac:chgData name="Marcos Valdés Castillo" userId="S::marcos.valdes@mma.gob.cl::2394152c-b359-4bb9-b5a3-3cb695e0ade2" providerId="AD" clId="Web-{D0F17922-61C4-0146-2D81-755E389B5870}" dt="2025-09-30T15:24:07.075" v="37" actId="20577"/>
          <ac:spMkLst>
            <pc:docMk/>
            <pc:sldMk cId="0" sldId="256"/>
            <ac:spMk id="2" creationId="{FF2ED2F1-EDB2-F1D2-A64E-C2B458F03884}"/>
          </ac:spMkLst>
        </pc:spChg>
      </pc:sldChg>
      <pc:sldChg chg="modSp">
        <pc:chgData name="Marcos Valdés Castillo" userId="S::marcos.valdes@mma.gob.cl::2394152c-b359-4bb9-b5a3-3cb695e0ade2" providerId="AD" clId="Web-{D0F17922-61C4-0146-2D81-755E389B5870}" dt="2025-09-30T14:13:35.497" v="5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D0F17922-61C4-0146-2D81-755E389B5870}" dt="2025-09-30T14:13:35.497" v="5" actId="20577"/>
          <ac:spMkLst>
            <pc:docMk/>
            <pc:sldMk cId="1791996910" sldId="279"/>
            <ac:spMk id="14" creationId="{92D34C9E-FD62-613F-69FC-BAF1AF683464}"/>
          </ac:spMkLst>
        </pc:spChg>
      </pc:sldChg>
      <pc:sldChg chg="ord">
        <pc:chgData name="Marcos Valdés Castillo" userId="S::marcos.valdes@mma.gob.cl::2394152c-b359-4bb9-b5a3-3cb695e0ade2" providerId="AD" clId="Web-{D0F17922-61C4-0146-2D81-755E389B5870}" dt="2025-09-30T15:22:29.387" v="26"/>
        <pc:sldMkLst>
          <pc:docMk/>
          <pc:sldMk cId="3536992513" sldId="2926"/>
        </pc:sldMkLst>
      </pc:sldChg>
      <pc:sldChg chg="ord">
        <pc:chgData name="Marcos Valdés Castillo" userId="S::marcos.valdes@mma.gob.cl::2394152c-b359-4bb9-b5a3-3cb695e0ade2" providerId="AD" clId="Web-{D0F17922-61C4-0146-2D81-755E389B5870}" dt="2025-09-30T15:22:04.934" v="25"/>
        <pc:sldMkLst>
          <pc:docMk/>
          <pc:sldMk cId="3438463796" sldId="2930"/>
        </pc:sldMkLst>
      </pc:sldChg>
      <pc:sldChg chg="new del">
        <pc:chgData name="Marcos Valdés Castillo" userId="S::marcos.valdes@mma.gob.cl::2394152c-b359-4bb9-b5a3-3cb695e0ade2" providerId="AD" clId="Web-{D0F17922-61C4-0146-2D81-755E389B5870}" dt="2025-09-30T14:06:05.922" v="1"/>
        <pc:sldMkLst>
          <pc:docMk/>
          <pc:sldMk cId="1980175598" sldId="2933"/>
        </pc:sldMkLst>
      </pc:sldChg>
      <pc:sldChg chg="addSp delSp modSp new ord">
        <pc:chgData name="Marcos Valdés Castillo" userId="S::marcos.valdes@mma.gob.cl::2394152c-b359-4bb9-b5a3-3cb695e0ade2" providerId="AD" clId="Web-{D0F17922-61C4-0146-2D81-755E389B5870}" dt="2025-09-30T15:44:19.354" v="39" actId="14100"/>
        <pc:sldMkLst>
          <pc:docMk/>
          <pc:sldMk cId="3114333772" sldId="2933"/>
        </pc:sldMkLst>
        <pc:spChg chg="del">
          <ac:chgData name="Marcos Valdés Castillo" userId="S::marcos.valdes@mma.gob.cl::2394152c-b359-4bb9-b5a3-3cb695e0ade2" providerId="AD" clId="Web-{D0F17922-61C4-0146-2D81-755E389B5870}" dt="2025-09-30T14:51:03.034" v="15"/>
          <ac:spMkLst>
            <pc:docMk/>
            <pc:sldMk cId="3114333772" sldId="2933"/>
            <ac:spMk id="2" creationId="{C89A150A-B193-2CD3-DAE4-187E9C33839A}"/>
          </ac:spMkLst>
        </pc:spChg>
        <pc:spChg chg="del ord">
          <ac:chgData name="Marcos Valdés Castillo" userId="S::marcos.valdes@mma.gob.cl::2394152c-b359-4bb9-b5a3-3cb695e0ade2" providerId="AD" clId="Web-{D0F17922-61C4-0146-2D81-755E389B5870}" dt="2025-09-30T14:51:11.175" v="16"/>
          <ac:spMkLst>
            <pc:docMk/>
            <pc:sldMk cId="3114333772" sldId="2933"/>
            <ac:spMk id="3" creationId="{7FC9B5C7-A819-2D31-818A-487A64A15DFF}"/>
          </ac:spMkLst>
        </pc:spChg>
        <pc:picChg chg="add del mod">
          <ac:chgData name="Marcos Valdés Castillo" userId="S::marcos.valdes@mma.gob.cl::2394152c-b359-4bb9-b5a3-3cb695e0ade2" providerId="AD" clId="Web-{D0F17922-61C4-0146-2D81-755E389B5870}" dt="2025-09-30T15:07:41.107" v="20"/>
          <ac:picMkLst>
            <pc:docMk/>
            <pc:sldMk cId="3114333772" sldId="2933"/>
            <ac:picMk id="2" creationId="{37401CE2-798E-C1A8-8EB4-49C3E96A1A4A}"/>
          </ac:picMkLst>
        </pc:picChg>
        <pc:picChg chg="add mod">
          <ac:chgData name="Marcos Valdés Castillo" userId="S::marcos.valdes@mma.gob.cl::2394152c-b359-4bb9-b5a3-3cb695e0ade2" providerId="AD" clId="Web-{D0F17922-61C4-0146-2D81-755E389B5870}" dt="2025-09-30T15:44:19.354" v="39" actId="14100"/>
          <ac:picMkLst>
            <pc:docMk/>
            <pc:sldMk cId="3114333772" sldId="2933"/>
            <ac:picMk id="3" creationId="{8A544F0A-0E76-BA1A-7BB8-80F102312A07}"/>
          </ac:picMkLst>
        </pc:picChg>
        <pc:picChg chg="add del mod ord">
          <ac:chgData name="Marcos Valdés Castillo" userId="S::marcos.valdes@mma.gob.cl::2394152c-b359-4bb9-b5a3-3cb695e0ade2" providerId="AD" clId="Web-{D0F17922-61C4-0146-2D81-755E389B5870}" dt="2025-09-30T14:50:54.612" v="14"/>
          <ac:picMkLst>
            <pc:docMk/>
            <pc:sldMk cId="3114333772" sldId="2933"/>
            <ac:picMk id="4" creationId="{EA87F5CC-EF15-E574-E8DA-6CF206DB3F74}"/>
          </ac:picMkLst>
        </pc:picChg>
      </pc:sldChg>
    </pc:docChg>
  </pc:docChgLst>
  <pc:docChgLst>
    <pc:chgData name="Marcos Valdés Castillo" userId="S::marcos.valdes@mma.gob.cl::2394152c-b359-4bb9-b5a3-3cb695e0ade2" providerId="AD" clId="Web-{FD657B1E-FFB1-81CD-1A4D-870C71DEEA43}"/>
    <pc:docChg chg="modSld">
      <pc:chgData name="Marcos Valdés Castillo" userId="S::marcos.valdes@mma.gob.cl::2394152c-b359-4bb9-b5a3-3cb695e0ade2" providerId="AD" clId="Web-{FD657B1E-FFB1-81CD-1A4D-870C71DEEA43}" dt="2025-09-30T12:23:43.596" v="15" actId="20577"/>
      <pc:docMkLst>
        <pc:docMk/>
      </pc:docMkLst>
      <pc:sldChg chg="modSp">
        <pc:chgData name="Marcos Valdés Castillo" userId="S::marcos.valdes@mma.gob.cl::2394152c-b359-4bb9-b5a3-3cb695e0ade2" providerId="AD" clId="Web-{FD657B1E-FFB1-81CD-1A4D-870C71DEEA43}" dt="2025-09-30T12:22:37.315" v="8" actId="20577"/>
        <pc:sldMkLst>
          <pc:docMk/>
          <pc:sldMk cId="0" sldId="262"/>
        </pc:sldMkLst>
        <pc:spChg chg="mod">
          <ac:chgData name="Marcos Valdés Castillo" userId="S::marcos.valdes@mma.gob.cl::2394152c-b359-4bb9-b5a3-3cb695e0ade2" providerId="AD" clId="Web-{FD657B1E-FFB1-81CD-1A4D-870C71DEEA43}" dt="2025-09-30T12:22:31.627" v="7" actId="20577"/>
          <ac:spMkLst>
            <pc:docMk/>
            <pc:sldMk cId="0" sldId="262"/>
            <ac:spMk id="4" creationId="{6FF8C809-B418-C16A-6D1F-EFD81E16ADB4}"/>
          </ac:spMkLst>
        </pc:spChg>
        <pc:spChg chg="mod">
          <ac:chgData name="Marcos Valdés Castillo" userId="S::marcos.valdes@mma.gob.cl::2394152c-b359-4bb9-b5a3-3cb695e0ade2" providerId="AD" clId="Web-{FD657B1E-FFB1-81CD-1A4D-870C71DEEA43}" dt="2025-09-30T12:22:37.315" v="8" actId="20577"/>
          <ac:spMkLst>
            <pc:docMk/>
            <pc:sldMk cId="0" sldId="262"/>
            <ac:spMk id="282" creationId="{00000000-0000-0000-0000-000000000000}"/>
          </ac:spMkLst>
        </pc:spChg>
      </pc:sldChg>
      <pc:sldChg chg="modSp">
        <pc:chgData name="Marcos Valdés Castillo" userId="S::marcos.valdes@mma.gob.cl::2394152c-b359-4bb9-b5a3-3cb695e0ade2" providerId="AD" clId="Web-{FD657B1E-FFB1-81CD-1A4D-870C71DEEA43}" dt="2025-09-30T12:23:43.596" v="15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FD657B1E-FFB1-81CD-1A4D-870C71DEEA43}" dt="2025-09-30T12:23:43.596" v="15" actId="20577"/>
          <ac:spMkLst>
            <pc:docMk/>
            <pc:sldMk cId="1791996910" sldId="279"/>
            <ac:spMk id="14" creationId="{92D34C9E-FD62-613F-69FC-BAF1AF683464}"/>
          </ac:spMkLst>
        </pc:spChg>
        <pc:graphicFrameChg chg="mod modGraphic">
          <ac:chgData name="Marcos Valdés Castillo" userId="S::marcos.valdes@mma.gob.cl::2394152c-b359-4bb9-b5a3-3cb695e0ade2" providerId="AD" clId="Web-{FD657B1E-FFB1-81CD-1A4D-870C71DEEA43}" dt="2025-09-30T12:23:24.612" v="14"/>
          <ac:graphicFrameMkLst>
            <pc:docMk/>
            <pc:sldMk cId="1791996910" sldId="279"/>
            <ac:graphicFrameMk id="28" creationId="{B2B16759-2802-1950-97C9-533FC05FD240}"/>
          </ac:graphicFrameMkLst>
        </pc:graphicFrameChg>
      </pc:sldChg>
      <pc:sldChg chg="modSp">
        <pc:chgData name="Marcos Valdés Castillo" userId="S::marcos.valdes@mma.gob.cl::2394152c-b359-4bb9-b5a3-3cb695e0ade2" providerId="AD" clId="Web-{FD657B1E-FFB1-81CD-1A4D-870C71DEEA43}" dt="2025-09-30T12:21:27.924" v="3" actId="20577"/>
        <pc:sldMkLst>
          <pc:docMk/>
          <pc:sldMk cId="2521206537" sldId="2931"/>
        </pc:sldMkLst>
        <pc:spChg chg="mod">
          <ac:chgData name="Marcos Valdés Castillo" userId="S::marcos.valdes@mma.gob.cl::2394152c-b359-4bb9-b5a3-3cb695e0ade2" providerId="AD" clId="Web-{FD657B1E-FFB1-81CD-1A4D-870C71DEEA43}" dt="2025-09-30T12:21:27.924" v="3" actId="20577"/>
          <ac:spMkLst>
            <pc:docMk/>
            <pc:sldMk cId="2521206537" sldId="2931"/>
            <ac:spMk id="4" creationId="{81FE8222-AC5E-96B2-44C9-82FD1F39CBD1}"/>
          </ac:spMkLst>
        </pc:spChg>
        <pc:spChg chg="mod">
          <ac:chgData name="Marcos Valdés Castillo" userId="S::marcos.valdes@mma.gob.cl::2394152c-b359-4bb9-b5a3-3cb695e0ade2" providerId="AD" clId="Web-{FD657B1E-FFB1-81CD-1A4D-870C71DEEA43}" dt="2025-09-30T12:21:08.158" v="0" actId="20577"/>
          <ac:spMkLst>
            <pc:docMk/>
            <pc:sldMk cId="2521206537" sldId="2931"/>
            <ac:spMk id="250" creationId="{00000000-0000-0000-0000-000000000000}"/>
          </ac:spMkLst>
        </pc:spChg>
      </pc:sldChg>
      <pc:sldChg chg="modSp">
        <pc:chgData name="Marcos Valdés Castillo" userId="S::marcos.valdes@mma.gob.cl::2394152c-b359-4bb9-b5a3-3cb695e0ade2" providerId="AD" clId="Web-{FD657B1E-FFB1-81CD-1A4D-870C71DEEA43}" dt="2025-09-30T12:22:09.018" v="6"/>
        <pc:sldMkLst>
          <pc:docMk/>
          <pc:sldMk cId="1989749499" sldId="2932"/>
        </pc:sldMkLst>
        <pc:spChg chg="mod">
          <ac:chgData name="Marcos Valdés Castillo" userId="S::marcos.valdes@mma.gob.cl::2394152c-b359-4bb9-b5a3-3cb695e0ade2" providerId="AD" clId="Web-{FD657B1E-FFB1-81CD-1A4D-870C71DEEA43}" dt="2025-09-30T12:21:56.267" v="5" actId="14100"/>
          <ac:spMkLst>
            <pc:docMk/>
            <pc:sldMk cId="1989749499" sldId="2932"/>
            <ac:spMk id="3" creationId="{A25B2FAF-B82C-3B13-6F88-69450502F56A}"/>
          </ac:spMkLst>
        </pc:spChg>
        <pc:spChg chg="mod">
          <ac:chgData name="Marcos Valdés Castillo" userId="S::marcos.valdes@mma.gob.cl::2394152c-b359-4bb9-b5a3-3cb695e0ade2" providerId="AD" clId="Web-{FD657B1E-FFB1-81CD-1A4D-870C71DEEA43}" dt="2025-09-30T12:22:09.018" v="6"/>
          <ac:spMkLst>
            <pc:docMk/>
            <pc:sldMk cId="1989749499" sldId="2932"/>
            <ac:spMk id="5" creationId="{DD05AD50-0D9C-E182-5AEA-7BE08F4D1220}"/>
          </ac:spMkLst>
        </pc:spChg>
      </pc:sldChg>
    </pc:docChg>
  </pc:docChgLst>
  <pc:docChgLst>
    <pc:chgData name="Marcos Valdés Castillo" userId="S::marcos.valdes@mma.gob.cl::2394152c-b359-4bb9-b5a3-3cb695e0ade2" providerId="AD" clId="Web-{45C48941-248C-8418-938F-86AB05F4780C}"/>
    <pc:docChg chg="modSld">
      <pc:chgData name="Marcos Valdés Castillo" userId="S::marcos.valdes@mma.gob.cl::2394152c-b359-4bb9-b5a3-3cb695e0ade2" providerId="AD" clId="Web-{45C48941-248C-8418-938F-86AB05F4780C}" dt="2025-10-01T11:57:10.141" v="23" actId="20577"/>
      <pc:docMkLst>
        <pc:docMk/>
      </pc:docMkLst>
      <pc:sldChg chg="modSp">
        <pc:chgData name="Marcos Valdés Castillo" userId="S::marcos.valdes@mma.gob.cl::2394152c-b359-4bb9-b5a3-3cb695e0ade2" providerId="AD" clId="Web-{45C48941-248C-8418-938F-86AB05F4780C}" dt="2025-10-01T11:57:10.141" v="23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45C48941-248C-8418-938F-86AB05F4780C}" dt="2025-10-01T11:57:10.141" v="23" actId="20577"/>
          <ac:spMkLst>
            <pc:docMk/>
            <pc:sldMk cId="1791996910" sldId="279"/>
            <ac:spMk id="45" creationId="{5CE34253-FD4A-A9AE-C05B-A09540586164}"/>
          </ac:spMkLst>
        </pc:spChg>
        <pc:spChg chg="mod">
          <ac:chgData name="Marcos Valdés Castillo" userId="S::marcos.valdes@mma.gob.cl::2394152c-b359-4bb9-b5a3-3cb695e0ade2" providerId="AD" clId="Web-{45C48941-248C-8418-938F-86AB05F4780C}" dt="2025-10-01T11:55:03.560" v="6" actId="20577"/>
          <ac:spMkLst>
            <pc:docMk/>
            <pc:sldMk cId="1791996910" sldId="279"/>
            <ac:spMk id="47" creationId="{96F356EE-40F4-9941-3D2A-91315874480E}"/>
          </ac:spMkLst>
        </pc:spChg>
      </pc:sldChg>
    </pc:docChg>
  </pc:docChgLst>
</pc:chgInfo>
</file>

<file path=ppt/comments/modernComment_B72_CCF2CB34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E6664263-8D11-4FD5-B76F-ED359EE0D9E0}" authorId="{19F94645-1CA3-26A3-5272-6CBD3E550A2C}" created="2025-09-22T19:12:46.985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3438463796" sldId="2930"/>
      <ac:spMk id="14" creationId="{D80426E4-C0CD-3158-4ED2-AF81949797DB}"/>
    </ac:deMkLst>
    <p188:txBody>
      <a:bodyPr/>
      <a:lstStyle/>
      <a:p>
        <a:r>
          <a:rPr lang="es-CL"/>
          <a:t>Consensos por Pueblo (agregar) 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D2DED6-9E17-479D-9942-B1EAE619021B}" type="datetimeFigureOut">
              <a:t>30-10-2025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A889A-8BA7-4C4A-9616-FB5BC92F45AD}" type="slidenum"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43429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9" name="Google Shape;21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>
          <a:extLst>
            <a:ext uri="{FF2B5EF4-FFF2-40B4-BE49-F238E27FC236}">
              <a16:creationId xmlns:a16="http://schemas.microsoft.com/office/drawing/2014/main" id="{90158171-554C-FDAF-BDF6-24FD31FC1D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7:notes">
            <a:extLst>
              <a:ext uri="{FF2B5EF4-FFF2-40B4-BE49-F238E27FC236}">
                <a16:creationId xmlns:a16="http://schemas.microsoft.com/office/drawing/2014/main" id="{6C63F4B1-97C9-4708-DF5D-78AE96C871C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280;p7:notes">
            <a:extLst>
              <a:ext uri="{FF2B5EF4-FFF2-40B4-BE49-F238E27FC236}">
                <a16:creationId xmlns:a16="http://schemas.microsoft.com/office/drawing/2014/main" id="{3DD80DC0-923B-38F4-6516-39535C5DB12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18649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>
          <a:extLst>
            <a:ext uri="{FF2B5EF4-FFF2-40B4-BE49-F238E27FC236}">
              <a16:creationId xmlns:a16="http://schemas.microsoft.com/office/drawing/2014/main" id="{2C53832A-9696-88A3-3762-F2FB9146F9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6:notes">
            <a:extLst>
              <a:ext uri="{FF2B5EF4-FFF2-40B4-BE49-F238E27FC236}">
                <a16:creationId xmlns:a16="http://schemas.microsoft.com/office/drawing/2014/main" id="{D6DB8E5E-ABC4-2EAF-A2C3-FA23D379186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9" name="Google Shape;269;p6:notes">
            <a:extLst>
              <a:ext uri="{FF2B5EF4-FFF2-40B4-BE49-F238E27FC236}">
                <a16:creationId xmlns:a16="http://schemas.microsoft.com/office/drawing/2014/main" id="{0CC125B6-B1D7-384B-B749-9E06F19FF8B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729609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BE3E415B-F31E-B29A-71B4-D4A717851E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:notes">
            <a:extLst>
              <a:ext uri="{FF2B5EF4-FFF2-40B4-BE49-F238E27FC236}">
                <a16:creationId xmlns:a16="http://schemas.microsoft.com/office/drawing/2014/main" id="{1BAE8A84-1A54-70B5-320F-E887BABDEFB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3:notes">
            <a:extLst>
              <a:ext uri="{FF2B5EF4-FFF2-40B4-BE49-F238E27FC236}">
                <a16:creationId xmlns:a16="http://schemas.microsoft.com/office/drawing/2014/main" id="{0EE9B5A1-6259-CE0E-245F-FB91DAE31BF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063868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055DA50C-27F8-5E10-3CAC-B00F9093C7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:notes">
            <a:extLst>
              <a:ext uri="{FF2B5EF4-FFF2-40B4-BE49-F238E27FC236}">
                <a16:creationId xmlns:a16="http://schemas.microsoft.com/office/drawing/2014/main" id="{89A04A2C-71E7-8CD9-EB0B-CF26EFC7FBD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3:notes">
            <a:extLst>
              <a:ext uri="{FF2B5EF4-FFF2-40B4-BE49-F238E27FC236}">
                <a16:creationId xmlns:a16="http://schemas.microsoft.com/office/drawing/2014/main" id="{9F4CBD5C-0DDD-79D8-01DA-CD8135D6475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973463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3" name="Google Shape;29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53100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9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openxmlformats.org/officeDocument/2006/relationships/image" Target="../media/image6.png"/><Relationship Id="rId2" Type="http://schemas.openxmlformats.org/officeDocument/2006/relationships/image" Target="../media/image5.png"/><Relationship Id="rId16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11" Type="http://schemas.openxmlformats.org/officeDocument/2006/relationships/image" Target="../media/image10.png"/><Relationship Id="rId5" Type="http://schemas.openxmlformats.org/officeDocument/2006/relationships/image" Target="../media/image12.png"/><Relationship Id="rId15" Type="http://schemas.openxmlformats.org/officeDocument/2006/relationships/image" Target="../media/image15.png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image" Target="../media/image14.png"/><Relationship Id="rId1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2.png"/><Relationship Id="rId3" Type="http://schemas.openxmlformats.org/officeDocument/2006/relationships/image" Target="../media/image9.png"/><Relationship Id="rId7" Type="http://schemas.openxmlformats.org/officeDocument/2006/relationships/image" Target="../media/image5.png"/><Relationship Id="rId12" Type="http://schemas.openxmlformats.org/officeDocument/2006/relationships/image" Target="../media/image13.png"/><Relationship Id="rId2" Type="http://schemas.openxmlformats.org/officeDocument/2006/relationships/image" Target="../media/image7.png"/><Relationship Id="rId16" Type="http://schemas.openxmlformats.org/officeDocument/2006/relationships/image" Target="../media/image14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0.png"/><Relationship Id="rId11" Type="http://schemas.openxmlformats.org/officeDocument/2006/relationships/image" Target="../media/image1.png"/><Relationship Id="rId5" Type="http://schemas.openxmlformats.org/officeDocument/2006/relationships/image" Target="../media/image6.png"/><Relationship Id="rId15" Type="http://schemas.openxmlformats.org/officeDocument/2006/relationships/image" Target="../media/image3.png"/><Relationship Id="rId10" Type="http://schemas.openxmlformats.org/officeDocument/2006/relationships/image" Target="../media/image12.png"/><Relationship Id="rId4" Type="http://schemas.openxmlformats.org/officeDocument/2006/relationships/image" Target="../media/image8.png"/><Relationship Id="rId9" Type="http://schemas.openxmlformats.org/officeDocument/2006/relationships/image" Target="../media/image4.png"/><Relationship Id="rId14" Type="http://schemas.openxmlformats.org/officeDocument/2006/relationships/image" Target="../media/image15.png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9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openxmlformats.org/officeDocument/2006/relationships/image" Target="../media/image6.png"/><Relationship Id="rId2" Type="http://schemas.openxmlformats.org/officeDocument/2006/relationships/image" Target="../media/image5.png"/><Relationship Id="rId16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.png"/><Relationship Id="rId11" Type="http://schemas.openxmlformats.org/officeDocument/2006/relationships/image" Target="../media/image10.png"/><Relationship Id="rId5" Type="http://schemas.openxmlformats.org/officeDocument/2006/relationships/image" Target="../media/image12.png"/><Relationship Id="rId15" Type="http://schemas.openxmlformats.org/officeDocument/2006/relationships/image" Target="../media/image15.png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image" Target="../media/image14.png"/><Relationship Id="rId14" Type="http://schemas.openxmlformats.org/officeDocument/2006/relationships/image" Target="../media/image2.png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88191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41863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150962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ctrTitle"/>
          </p:nvPr>
        </p:nvSpPr>
        <p:spPr>
          <a:xfrm>
            <a:off x="4662962" y="1717180"/>
            <a:ext cx="6678273" cy="2822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7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50" name="Google Shape;50;p12"/>
          <p:cNvSpPr txBox="1">
            <a:spLocks noGrp="1"/>
          </p:cNvSpPr>
          <p:nvPr>
            <p:ph type="subTitle" idx="1"/>
          </p:nvPr>
        </p:nvSpPr>
        <p:spPr>
          <a:xfrm>
            <a:off x="4662962" y="4691315"/>
            <a:ext cx="6678273" cy="795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pic>
        <p:nvPicPr>
          <p:cNvPr id="51" name="Google Shape;51;p1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511605">
            <a:off x="192167" y="3702754"/>
            <a:ext cx="1986517" cy="1986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Google Shape;52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626854">
            <a:off x="238503" y="182443"/>
            <a:ext cx="2403687" cy="2403687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Google Shape;53;p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828297">
            <a:off x="1581527" y="5121311"/>
            <a:ext cx="1492500" cy="1492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4" name="Google Shape;54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404098" y="3663469"/>
            <a:ext cx="1641751" cy="164175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-573912">
            <a:off x="2436083" y="620182"/>
            <a:ext cx="1986517" cy="1986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rot="-300344">
            <a:off x="449966" y="3401913"/>
            <a:ext cx="523113" cy="523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2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 rot="-300344">
            <a:off x="536681" y="2483073"/>
            <a:ext cx="765891" cy="765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2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 rot="952049">
            <a:off x="994098" y="5833177"/>
            <a:ext cx="632967" cy="632967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2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 rot="-652340">
            <a:off x="3413120" y="4667987"/>
            <a:ext cx="842480" cy="842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2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 rot="-300344">
            <a:off x="3257097" y="5712180"/>
            <a:ext cx="632968" cy="63296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1" name="Google Shape;61;p12"/>
          <p:cNvGrpSpPr/>
          <p:nvPr/>
        </p:nvGrpSpPr>
        <p:grpSpPr>
          <a:xfrm>
            <a:off x="4010040" y="-10964"/>
            <a:ext cx="4395853" cy="214856"/>
            <a:chOff x="4101380" y="0"/>
            <a:chExt cx="3989237" cy="194982"/>
          </a:xfrm>
        </p:grpSpPr>
        <p:sp>
          <p:nvSpPr>
            <p:cNvPr id="62" name="Google Shape;62;p12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" name="Google Shape;63;p12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12003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7"/>
          <p:cNvGrpSpPr/>
          <p:nvPr/>
        </p:nvGrpSpPr>
        <p:grpSpPr>
          <a:xfrm>
            <a:off x="9013771" y="-504490"/>
            <a:ext cx="3960181" cy="4011892"/>
            <a:chOff x="5382257" y="1730660"/>
            <a:chExt cx="2454658" cy="2486710"/>
          </a:xfrm>
        </p:grpSpPr>
        <p:pic>
          <p:nvPicPr>
            <p:cNvPr id="107" name="Google Shape;107;p17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5437435" y="181789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8" name="Google Shape;108;p1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382257" y="173066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09" name="Google Shape;109;p17"/>
          <p:cNvGrpSpPr/>
          <p:nvPr/>
        </p:nvGrpSpPr>
        <p:grpSpPr>
          <a:xfrm>
            <a:off x="-357764" y="4410536"/>
            <a:ext cx="3062341" cy="2950432"/>
            <a:chOff x="6042880" y="2069833"/>
            <a:chExt cx="1725586" cy="1662527"/>
          </a:xfrm>
        </p:grpSpPr>
        <p:pic>
          <p:nvPicPr>
            <p:cNvPr id="110" name="Google Shape;110;p17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6129589" y="209348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1" name="Google Shape;111;p17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6042880" y="206983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2" name="Google Shape;112;p17"/>
          <p:cNvGrpSpPr/>
          <p:nvPr/>
        </p:nvGrpSpPr>
        <p:grpSpPr>
          <a:xfrm rot="553010">
            <a:off x="-792282" y="-664465"/>
            <a:ext cx="3722943" cy="4095240"/>
            <a:chOff x="6532561" y="3458194"/>
            <a:chExt cx="1733741" cy="1733742"/>
          </a:xfrm>
        </p:grpSpPr>
        <p:pic>
          <p:nvPicPr>
            <p:cNvPr id="113" name="Google Shape;113;p17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 rot="511605">
              <a:off x="6674195" y="3560414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4" name="Google Shape;114;p17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 rot="511605">
              <a:off x="6634781" y="3599829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5" name="Google Shape;115;p17"/>
          <p:cNvGrpSpPr/>
          <p:nvPr/>
        </p:nvGrpSpPr>
        <p:grpSpPr>
          <a:xfrm>
            <a:off x="8874789" y="4216702"/>
            <a:ext cx="3661823" cy="3600385"/>
            <a:chOff x="7660207" y="1551335"/>
            <a:chExt cx="1409321" cy="1385675"/>
          </a:xfrm>
        </p:grpSpPr>
        <p:pic>
          <p:nvPicPr>
            <p:cNvPr id="116" name="Google Shape;116;p17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 rot="828297">
              <a:off x="7832769" y="1668719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7" name="Google Shape;117;p17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 rot="828297">
              <a:off x="7777591" y="1700251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18" name="Google Shape;118;p17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 rot="-300344">
            <a:off x="123506" y="3236763"/>
            <a:ext cx="1233476" cy="1233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7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 rot="-300344">
            <a:off x="1390036" y="3592404"/>
            <a:ext cx="842481" cy="8424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7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 rot="-300344">
            <a:off x="10569380" y="3369288"/>
            <a:ext cx="926729" cy="926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17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 rot="-652340">
            <a:off x="8131775" y="5401162"/>
            <a:ext cx="1233476" cy="12334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2" name="Google Shape;122;p17"/>
          <p:cNvGrpSpPr/>
          <p:nvPr/>
        </p:nvGrpSpPr>
        <p:grpSpPr>
          <a:xfrm rot="501521">
            <a:off x="2163319" y="4508628"/>
            <a:ext cx="2546932" cy="2857579"/>
            <a:chOff x="7530653" y="2435571"/>
            <a:chExt cx="1578676" cy="1610206"/>
          </a:xfrm>
        </p:grpSpPr>
        <p:pic>
          <p:nvPicPr>
            <p:cNvPr id="123" name="Google Shape;123;p17"/>
            <p:cNvPicPr preferRelativeResize="0"/>
            <p:nvPr/>
          </p:nvPicPr>
          <p:blipFill rotWithShape="1">
            <a:blip r:embed="rId14">
              <a:alphaModFix/>
            </a:blip>
            <a:srcRect/>
            <a:stretch/>
          </p:blipFill>
          <p:spPr>
            <a:xfrm rot="-1060967">
              <a:off x="7720101" y="2593487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4" name="Google Shape;124;p17"/>
            <p:cNvPicPr preferRelativeResize="0"/>
            <p:nvPr/>
          </p:nvPicPr>
          <p:blipFill rotWithShape="1">
            <a:blip r:embed="rId15">
              <a:alphaModFix/>
            </a:blip>
            <a:srcRect/>
            <a:stretch/>
          </p:blipFill>
          <p:spPr>
            <a:xfrm rot="-1060967">
              <a:off x="7688569" y="2656549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25" name="Google Shape;125;p17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 rot="952049">
            <a:off x="9490659" y="3372523"/>
            <a:ext cx="842480" cy="8424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6" name="Google Shape;126;p17"/>
          <p:cNvGrpSpPr/>
          <p:nvPr/>
        </p:nvGrpSpPr>
        <p:grpSpPr>
          <a:xfrm>
            <a:off x="4010040" y="-1589"/>
            <a:ext cx="4395853" cy="214856"/>
            <a:chOff x="4101380" y="0"/>
            <a:chExt cx="3989237" cy="194982"/>
          </a:xfrm>
        </p:grpSpPr>
        <p:sp>
          <p:nvSpPr>
            <p:cNvPr id="127" name="Google Shape;127;p17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17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72540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>
            <a:spLocks noGrp="1"/>
          </p:cNvSpPr>
          <p:nvPr>
            <p:ph type="pic" idx="2"/>
          </p:nvPr>
        </p:nvSpPr>
        <p:spPr>
          <a:xfrm>
            <a:off x="7535920" y="0"/>
            <a:ext cx="4656081" cy="686256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s-CL"/>
          </a:p>
        </p:txBody>
      </p:sp>
      <p:sp>
        <p:nvSpPr>
          <p:cNvPr id="92" name="Google Shape;92;p15"/>
          <p:cNvSpPr txBox="1">
            <a:spLocks noGrp="1"/>
          </p:cNvSpPr>
          <p:nvPr>
            <p:ph type="body" idx="1"/>
          </p:nvPr>
        </p:nvSpPr>
        <p:spPr>
          <a:xfrm>
            <a:off x="960000" y="2160733"/>
            <a:ext cx="5726400" cy="39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38945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93" name="Google Shape;93;p15"/>
          <p:cNvSpPr txBox="1">
            <a:spLocks noGrp="1"/>
          </p:cNvSpPr>
          <p:nvPr>
            <p:ph type="title"/>
          </p:nvPr>
        </p:nvSpPr>
        <p:spPr>
          <a:xfrm>
            <a:off x="960000" y="593169"/>
            <a:ext cx="5726400" cy="13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297106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 and two columns 2"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2"/>
          <p:cNvSpPr txBox="1">
            <a:spLocks noGrp="1"/>
          </p:cNvSpPr>
          <p:nvPr>
            <p:ph type="body" idx="1"/>
          </p:nvPr>
        </p:nvSpPr>
        <p:spPr>
          <a:xfrm>
            <a:off x="971688" y="2261353"/>
            <a:ext cx="4982000" cy="3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44025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302B"/>
              </a:buClr>
              <a:buSzPts val="16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180" name="Google Shape;180;p22"/>
          <p:cNvSpPr txBox="1">
            <a:spLocks noGrp="1"/>
          </p:cNvSpPr>
          <p:nvPr>
            <p:ph type="body" idx="2"/>
          </p:nvPr>
        </p:nvSpPr>
        <p:spPr>
          <a:xfrm>
            <a:off x="6259333" y="2271864"/>
            <a:ext cx="4982000" cy="3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44025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302B"/>
              </a:buClr>
              <a:buSzPts val="16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181" name="Google Shape;181;p22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2" name="Google Shape;182;p22"/>
          <p:cNvSpPr txBox="1">
            <a:spLocks noGrp="1"/>
          </p:cNvSpPr>
          <p:nvPr>
            <p:ph type="title" idx="3"/>
          </p:nvPr>
        </p:nvSpPr>
        <p:spPr>
          <a:xfrm>
            <a:off x="960000" y="1552000"/>
            <a:ext cx="10272000" cy="6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pic>
        <p:nvPicPr>
          <p:cNvPr id="183" name="Google Shape;183;p2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1115698">
            <a:off x="8709414" y="3281923"/>
            <a:ext cx="4464788" cy="446478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4" name="Google Shape;184;p22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185" name="Google Shape;185;p22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" name="Google Shape;186;p22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42193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Title and three columns 1"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3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9" name="Google Shape;189;p23"/>
          <p:cNvSpPr txBox="1">
            <a:spLocks noGrp="1"/>
          </p:cNvSpPr>
          <p:nvPr>
            <p:ph type="title" idx="2"/>
          </p:nvPr>
        </p:nvSpPr>
        <p:spPr>
          <a:xfrm>
            <a:off x="951067" y="3852195"/>
            <a:ext cx="31996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190" name="Google Shape;190;p23"/>
          <p:cNvSpPr txBox="1">
            <a:spLocks noGrp="1"/>
          </p:cNvSpPr>
          <p:nvPr>
            <p:ph type="subTitle" idx="1"/>
          </p:nvPr>
        </p:nvSpPr>
        <p:spPr>
          <a:xfrm>
            <a:off x="951067" y="4528961"/>
            <a:ext cx="3199600" cy="13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91" name="Google Shape;191;p23"/>
          <p:cNvSpPr txBox="1">
            <a:spLocks noGrp="1"/>
          </p:cNvSpPr>
          <p:nvPr>
            <p:ph type="title" idx="3"/>
          </p:nvPr>
        </p:nvSpPr>
        <p:spPr>
          <a:xfrm>
            <a:off x="4496200" y="1833817"/>
            <a:ext cx="31996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192" name="Google Shape;192;p23"/>
          <p:cNvSpPr txBox="1">
            <a:spLocks noGrp="1"/>
          </p:cNvSpPr>
          <p:nvPr>
            <p:ph type="subTitle" idx="4"/>
          </p:nvPr>
        </p:nvSpPr>
        <p:spPr>
          <a:xfrm>
            <a:off x="4496301" y="2510584"/>
            <a:ext cx="3199600" cy="13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93" name="Google Shape;193;p23"/>
          <p:cNvSpPr txBox="1">
            <a:spLocks noGrp="1"/>
          </p:cNvSpPr>
          <p:nvPr>
            <p:ph type="title" idx="5"/>
          </p:nvPr>
        </p:nvSpPr>
        <p:spPr>
          <a:xfrm>
            <a:off x="8041535" y="3852195"/>
            <a:ext cx="31996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194" name="Google Shape;194;p23"/>
          <p:cNvSpPr txBox="1">
            <a:spLocks noGrp="1"/>
          </p:cNvSpPr>
          <p:nvPr>
            <p:ph type="subTitle" idx="6"/>
          </p:nvPr>
        </p:nvSpPr>
        <p:spPr>
          <a:xfrm>
            <a:off x="8041535" y="4528961"/>
            <a:ext cx="3199600" cy="13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95" name="Google Shape;195;p23"/>
          <p:cNvSpPr>
            <a:spLocks noGrp="1"/>
          </p:cNvSpPr>
          <p:nvPr>
            <p:ph type="pic" idx="7"/>
          </p:nvPr>
        </p:nvSpPr>
        <p:spPr>
          <a:xfrm>
            <a:off x="1487667" y="1696205"/>
            <a:ext cx="2126000" cy="21260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96" name="Google Shape;196;p23"/>
          <p:cNvSpPr>
            <a:spLocks noGrp="1"/>
          </p:cNvSpPr>
          <p:nvPr>
            <p:ph type="pic" idx="8"/>
          </p:nvPr>
        </p:nvSpPr>
        <p:spPr>
          <a:xfrm>
            <a:off x="8578333" y="1696205"/>
            <a:ext cx="2126000" cy="21260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97" name="Google Shape;197;p23"/>
          <p:cNvSpPr>
            <a:spLocks noGrp="1"/>
          </p:cNvSpPr>
          <p:nvPr>
            <p:ph type="pic" idx="9"/>
          </p:nvPr>
        </p:nvSpPr>
        <p:spPr>
          <a:xfrm>
            <a:off x="5033000" y="3874863"/>
            <a:ext cx="2126000" cy="2126000"/>
          </a:xfrm>
          <a:prstGeom prst="ellipse">
            <a:avLst/>
          </a:prstGeom>
          <a:noFill/>
          <a:ln>
            <a:noFill/>
          </a:ln>
        </p:spPr>
      </p:sp>
      <p:pic>
        <p:nvPicPr>
          <p:cNvPr id="198" name="Google Shape;198;p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673495">
            <a:off x="9820128" y="3979924"/>
            <a:ext cx="3354461" cy="335446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9" name="Google Shape;199;p23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200" name="Google Shape;200;p23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1" name="Google Shape;201;p23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98364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Numbers and text 1"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24"/>
          <p:cNvSpPr txBox="1">
            <a:spLocks noGrp="1"/>
          </p:cNvSpPr>
          <p:nvPr>
            <p:ph type="title"/>
          </p:nvPr>
        </p:nvSpPr>
        <p:spPr>
          <a:xfrm>
            <a:off x="955400" y="1796217"/>
            <a:ext cx="33032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3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204" name="Google Shape;204;p24"/>
          <p:cNvSpPr txBox="1">
            <a:spLocks noGrp="1"/>
          </p:cNvSpPr>
          <p:nvPr>
            <p:ph type="title" idx="2"/>
          </p:nvPr>
        </p:nvSpPr>
        <p:spPr>
          <a:xfrm>
            <a:off x="955400" y="4356845"/>
            <a:ext cx="33032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05" name="Google Shape;205;p24"/>
          <p:cNvSpPr txBox="1">
            <a:spLocks noGrp="1"/>
          </p:cNvSpPr>
          <p:nvPr>
            <p:ph type="subTitle" idx="1"/>
          </p:nvPr>
        </p:nvSpPr>
        <p:spPr>
          <a:xfrm>
            <a:off x="955400" y="5018145"/>
            <a:ext cx="3303200" cy="8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06" name="Google Shape;206;p24"/>
          <p:cNvSpPr txBox="1">
            <a:spLocks noGrp="1"/>
          </p:cNvSpPr>
          <p:nvPr>
            <p:ph type="title" idx="3"/>
          </p:nvPr>
        </p:nvSpPr>
        <p:spPr>
          <a:xfrm>
            <a:off x="4444400" y="4356845"/>
            <a:ext cx="33032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07" name="Google Shape;207;p24"/>
          <p:cNvSpPr txBox="1">
            <a:spLocks noGrp="1"/>
          </p:cNvSpPr>
          <p:nvPr>
            <p:ph type="subTitle" idx="4"/>
          </p:nvPr>
        </p:nvSpPr>
        <p:spPr>
          <a:xfrm>
            <a:off x="4444400" y="5018145"/>
            <a:ext cx="3303200" cy="8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08" name="Google Shape;208;p24"/>
          <p:cNvSpPr txBox="1">
            <a:spLocks noGrp="1"/>
          </p:cNvSpPr>
          <p:nvPr>
            <p:ph type="title" idx="5"/>
          </p:nvPr>
        </p:nvSpPr>
        <p:spPr>
          <a:xfrm>
            <a:off x="7929496" y="4356845"/>
            <a:ext cx="33032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09" name="Google Shape;209;p24"/>
          <p:cNvSpPr txBox="1">
            <a:spLocks noGrp="1"/>
          </p:cNvSpPr>
          <p:nvPr>
            <p:ph type="subTitle" idx="6"/>
          </p:nvPr>
        </p:nvSpPr>
        <p:spPr>
          <a:xfrm>
            <a:off x="7929496" y="5018145"/>
            <a:ext cx="3303200" cy="8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10" name="Google Shape;210;p24"/>
          <p:cNvSpPr txBox="1">
            <a:spLocks noGrp="1"/>
          </p:cNvSpPr>
          <p:nvPr>
            <p:ph type="title" idx="7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11" name="Google Shape;211;p24"/>
          <p:cNvSpPr txBox="1">
            <a:spLocks noGrp="1"/>
          </p:cNvSpPr>
          <p:nvPr>
            <p:ph type="title" idx="8"/>
          </p:nvPr>
        </p:nvSpPr>
        <p:spPr>
          <a:xfrm>
            <a:off x="4444400" y="1796217"/>
            <a:ext cx="33032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3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212" name="Google Shape;212;p24"/>
          <p:cNvSpPr txBox="1">
            <a:spLocks noGrp="1"/>
          </p:cNvSpPr>
          <p:nvPr>
            <p:ph type="title" idx="9"/>
          </p:nvPr>
        </p:nvSpPr>
        <p:spPr>
          <a:xfrm>
            <a:off x="7929496" y="1796217"/>
            <a:ext cx="33032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3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pic>
        <p:nvPicPr>
          <p:cNvPr id="213" name="Google Shape;213;p2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678419">
            <a:off x="9877390" y="3725294"/>
            <a:ext cx="3354461" cy="335446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14" name="Google Shape;214;p24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215" name="Google Shape;215;p24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6" name="Google Shape;216;p24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83577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10"/>
          <p:cNvSpPr txBox="1">
            <a:spLocks noGrp="1"/>
          </p:cNvSpPr>
          <p:nvPr>
            <p:ph type="ctrTitle"/>
          </p:nvPr>
        </p:nvSpPr>
        <p:spPr>
          <a:xfrm>
            <a:off x="842597" y="2190044"/>
            <a:ext cx="6678273" cy="2822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7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10"/>
          <p:cNvSpPr txBox="1">
            <a:spLocks noGrp="1"/>
          </p:cNvSpPr>
          <p:nvPr>
            <p:ph type="subTitle" idx="1"/>
          </p:nvPr>
        </p:nvSpPr>
        <p:spPr>
          <a:xfrm>
            <a:off x="842597" y="5164179"/>
            <a:ext cx="6678273" cy="795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pic>
        <p:nvPicPr>
          <p:cNvPr id="12" name="Google Shape;12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300344">
            <a:off x="8931640" y="2411453"/>
            <a:ext cx="765891" cy="765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3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365972">
            <a:off x="10709911" y="4830441"/>
            <a:ext cx="1233476" cy="1233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14;p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1065139">
            <a:off x="8550977" y="5674134"/>
            <a:ext cx="632967" cy="6329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1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300344">
            <a:off x="9685797" y="4069770"/>
            <a:ext cx="523113" cy="523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;p1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-300344">
            <a:off x="11030349" y="461414"/>
            <a:ext cx="523113" cy="52311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" name="Google Shape;17;p10"/>
          <p:cNvGrpSpPr/>
          <p:nvPr/>
        </p:nvGrpSpPr>
        <p:grpSpPr>
          <a:xfrm>
            <a:off x="8525592" y="-333432"/>
            <a:ext cx="3272877" cy="3315613"/>
            <a:chOff x="5382257" y="1730660"/>
            <a:chExt cx="2454658" cy="2486710"/>
          </a:xfrm>
        </p:grpSpPr>
        <p:pic>
          <p:nvPicPr>
            <p:cNvPr id="18" name="Google Shape;18;p10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5437435" y="181789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" name="Google Shape;19;p10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5382257" y="173066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0" name="Google Shape;20;p10"/>
          <p:cNvGrpSpPr/>
          <p:nvPr/>
        </p:nvGrpSpPr>
        <p:grpSpPr>
          <a:xfrm>
            <a:off x="8057174" y="2759778"/>
            <a:ext cx="2300781" cy="2216703"/>
            <a:chOff x="6042880" y="2069833"/>
            <a:chExt cx="1725586" cy="1662527"/>
          </a:xfrm>
        </p:grpSpPr>
        <p:pic>
          <p:nvPicPr>
            <p:cNvPr id="21" name="Google Shape;21;p10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6129589" y="209348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" name="Google Shape;22;p10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6042880" y="206983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3" name="Google Shape;23;p10"/>
          <p:cNvGrpSpPr/>
          <p:nvPr/>
        </p:nvGrpSpPr>
        <p:grpSpPr>
          <a:xfrm>
            <a:off x="8710082" y="4610925"/>
            <a:ext cx="2311655" cy="2311656"/>
            <a:chOff x="6532561" y="3458194"/>
            <a:chExt cx="1733741" cy="1733742"/>
          </a:xfrm>
        </p:grpSpPr>
        <p:pic>
          <p:nvPicPr>
            <p:cNvPr id="24" name="Google Shape;24;p10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 rot="511605">
              <a:off x="6674195" y="3560414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" name="Google Shape;25;p10"/>
            <p:cNvPicPr preferRelativeResize="0"/>
            <p:nvPr/>
          </p:nvPicPr>
          <p:blipFill rotWithShape="1">
            <a:blip r:embed="rId12">
              <a:alphaModFix/>
            </a:blip>
            <a:srcRect/>
            <a:stretch/>
          </p:blipFill>
          <p:spPr>
            <a:xfrm rot="511605">
              <a:off x="6634781" y="3599829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6" name="Google Shape;26;p10"/>
          <p:cNvGrpSpPr/>
          <p:nvPr/>
        </p:nvGrpSpPr>
        <p:grpSpPr>
          <a:xfrm>
            <a:off x="10040871" y="3247428"/>
            <a:ext cx="2104901" cy="2146941"/>
            <a:chOff x="7530653" y="2435571"/>
            <a:chExt cx="1578676" cy="1610206"/>
          </a:xfrm>
        </p:grpSpPr>
        <p:pic>
          <p:nvPicPr>
            <p:cNvPr id="27" name="Google Shape;27;p10"/>
            <p:cNvPicPr preferRelativeResize="0"/>
            <p:nvPr/>
          </p:nvPicPr>
          <p:blipFill rotWithShape="1">
            <a:blip r:embed="rId13">
              <a:alphaModFix/>
            </a:blip>
            <a:srcRect/>
            <a:stretch/>
          </p:blipFill>
          <p:spPr>
            <a:xfrm rot="-1060967">
              <a:off x="7720101" y="2593487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" name="Google Shape;28;p10"/>
            <p:cNvPicPr preferRelativeResize="0"/>
            <p:nvPr/>
          </p:nvPicPr>
          <p:blipFill rotWithShape="1">
            <a:blip r:embed="rId14">
              <a:alphaModFix/>
            </a:blip>
            <a:srcRect/>
            <a:stretch/>
          </p:blipFill>
          <p:spPr>
            <a:xfrm rot="-1060967">
              <a:off x="7688569" y="2656549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9" name="Google Shape;29;p10"/>
          <p:cNvGrpSpPr/>
          <p:nvPr/>
        </p:nvGrpSpPr>
        <p:grpSpPr>
          <a:xfrm>
            <a:off x="10213610" y="2068447"/>
            <a:ext cx="1879095" cy="1847567"/>
            <a:chOff x="7660207" y="1551335"/>
            <a:chExt cx="1409321" cy="1385675"/>
          </a:xfrm>
        </p:grpSpPr>
        <p:pic>
          <p:nvPicPr>
            <p:cNvPr id="30" name="Google Shape;30;p10"/>
            <p:cNvPicPr preferRelativeResize="0"/>
            <p:nvPr/>
          </p:nvPicPr>
          <p:blipFill rotWithShape="1">
            <a:blip r:embed="rId15">
              <a:alphaModFix/>
            </a:blip>
            <a:srcRect/>
            <a:stretch/>
          </p:blipFill>
          <p:spPr>
            <a:xfrm rot="828297">
              <a:off x="7832769" y="1668719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" name="Google Shape;31;p10"/>
            <p:cNvPicPr preferRelativeResize="0"/>
            <p:nvPr/>
          </p:nvPicPr>
          <p:blipFill rotWithShape="1">
            <a:blip r:embed="rId16">
              <a:alphaModFix/>
            </a:blip>
            <a:srcRect/>
            <a:stretch/>
          </p:blipFill>
          <p:spPr>
            <a:xfrm rot="828297">
              <a:off x="7777591" y="1700251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2" name="Google Shape;32;p10"/>
          <p:cNvGrpSpPr/>
          <p:nvPr/>
        </p:nvGrpSpPr>
        <p:grpSpPr>
          <a:xfrm>
            <a:off x="4010040" y="-1589"/>
            <a:ext cx="4395853" cy="214856"/>
            <a:chOff x="4101380" y="0"/>
            <a:chExt cx="3989237" cy="194982"/>
          </a:xfrm>
        </p:grpSpPr>
        <p:sp>
          <p:nvSpPr>
            <p:cNvPr id="33" name="Google Shape;33;p10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" name="Google Shape;34;p10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056781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6"/>
          <p:cNvSpPr txBox="1">
            <a:spLocks noGrp="1"/>
          </p:cNvSpPr>
          <p:nvPr>
            <p:ph type="title"/>
          </p:nvPr>
        </p:nvSpPr>
        <p:spPr>
          <a:xfrm>
            <a:off x="2964800" y="921467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96" name="Google Shape;96;p16"/>
          <p:cNvSpPr txBox="1">
            <a:spLocks noGrp="1"/>
          </p:cNvSpPr>
          <p:nvPr>
            <p:ph type="subTitle" idx="1"/>
          </p:nvPr>
        </p:nvSpPr>
        <p:spPr>
          <a:xfrm>
            <a:off x="2964800" y="1719867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97" name="Google Shape;97;p16"/>
          <p:cNvSpPr txBox="1">
            <a:spLocks noGrp="1"/>
          </p:cNvSpPr>
          <p:nvPr>
            <p:ph type="title" idx="2"/>
          </p:nvPr>
        </p:nvSpPr>
        <p:spPr>
          <a:xfrm>
            <a:off x="2964800" y="2725203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98" name="Google Shape;98;p16"/>
          <p:cNvSpPr txBox="1">
            <a:spLocks noGrp="1"/>
          </p:cNvSpPr>
          <p:nvPr>
            <p:ph type="subTitle" idx="3"/>
          </p:nvPr>
        </p:nvSpPr>
        <p:spPr>
          <a:xfrm>
            <a:off x="2964800" y="3523603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99" name="Google Shape;99;p16"/>
          <p:cNvSpPr txBox="1">
            <a:spLocks noGrp="1"/>
          </p:cNvSpPr>
          <p:nvPr>
            <p:ph type="title" idx="4"/>
          </p:nvPr>
        </p:nvSpPr>
        <p:spPr>
          <a:xfrm>
            <a:off x="2964800" y="4528929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100" name="Google Shape;100;p16"/>
          <p:cNvSpPr txBox="1">
            <a:spLocks noGrp="1"/>
          </p:cNvSpPr>
          <p:nvPr>
            <p:ph type="subTitle" idx="5"/>
          </p:nvPr>
        </p:nvSpPr>
        <p:spPr>
          <a:xfrm>
            <a:off x="2964800" y="5327333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pic>
        <p:nvPicPr>
          <p:cNvPr id="101" name="Google Shape;101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779387">
            <a:off x="9112059" y="3528644"/>
            <a:ext cx="4058899" cy="40588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2" name="Google Shape;102;p16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103" name="Google Shape;103;p16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" name="Google Shape;104;p16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96473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981744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7"/>
          <p:cNvGrpSpPr/>
          <p:nvPr/>
        </p:nvGrpSpPr>
        <p:grpSpPr>
          <a:xfrm>
            <a:off x="9013771" y="-504490"/>
            <a:ext cx="3960181" cy="4011892"/>
            <a:chOff x="5382257" y="1730660"/>
            <a:chExt cx="2454658" cy="2486710"/>
          </a:xfrm>
        </p:grpSpPr>
        <p:pic>
          <p:nvPicPr>
            <p:cNvPr id="107" name="Google Shape;107;p17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5437435" y="181789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8" name="Google Shape;108;p1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382257" y="173066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09" name="Google Shape;109;p17"/>
          <p:cNvGrpSpPr/>
          <p:nvPr/>
        </p:nvGrpSpPr>
        <p:grpSpPr>
          <a:xfrm>
            <a:off x="-357764" y="4410536"/>
            <a:ext cx="3062341" cy="2950432"/>
            <a:chOff x="6042880" y="2069833"/>
            <a:chExt cx="1725586" cy="1662527"/>
          </a:xfrm>
        </p:grpSpPr>
        <p:pic>
          <p:nvPicPr>
            <p:cNvPr id="110" name="Google Shape;110;p17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6129589" y="209348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1" name="Google Shape;111;p17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6042880" y="206983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2" name="Google Shape;112;p17"/>
          <p:cNvGrpSpPr/>
          <p:nvPr/>
        </p:nvGrpSpPr>
        <p:grpSpPr>
          <a:xfrm rot="553010">
            <a:off x="-792282" y="-664465"/>
            <a:ext cx="3722943" cy="4095240"/>
            <a:chOff x="6532561" y="3458194"/>
            <a:chExt cx="1733741" cy="1733742"/>
          </a:xfrm>
        </p:grpSpPr>
        <p:pic>
          <p:nvPicPr>
            <p:cNvPr id="113" name="Google Shape;113;p17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 rot="511605">
              <a:off x="6674195" y="3560414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4" name="Google Shape;114;p17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 rot="511605">
              <a:off x="6634781" y="3599829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5" name="Google Shape;115;p17"/>
          <p:cNvGrpSpPr/>
          <p:nvPr/>
        </p:nvGrpSpPr>
        <p:grpSpPr>
          <a:xfrm>
            <a:off x="8874789" y="4216702"/>
            <a:ext cx="3661823" cy="3600385"/>
            <a:chOff x="7660207" y="1551335"/>
            <a:chExt cx="1409321" cy="1385675"/>
          </a:xfrm>
        </p:grpSpPr>
        <p:pic>
          <p:nvPicPr>
            <p:cNvPr id="116" name="Google Shape;116;p17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 rot="828297">
              <a:off x="7832769" y="1668719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7" name="Google Shape;117;p17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 rot="828297">
              <a:off x="7777591" y="1700251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18" name="Google Shape;118;p17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 rot="-300344">
            <a:off x="123506" y="3236763"/>
            <a:ext cx="1233476" cy="1233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7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 rot="-300344">
            <a:off x="1390036" y="3592404"/>
            <a:ext cx="842481" cy="8424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7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 rot="-300344">
            <a:off x="10569380" y="3369288"/>
            <a:ext cx="926729" cy="926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17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 rot="-652340">
            <a:off x="8131775" y="5401162"/>
            <a:ext cx="1233476" cy="12334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2" name="Google Shape;122;p17"/>
          <p:cNvGrpSpPr/>
          <p:nvPr/>
        </p:nvGrpSpPr>
        <p:grpSpPr>
          <a:xfrm rot="501521">
            <a:off x="2163319" y="4508628"/>
            <a:ext cx="2546932" cy="2857579"/>
            <a:chOff x="7530653" y="2435571"/>
            <a:chExt cx="1578676" cy="1610206"/>
          </a:xfrm>
        </p:grpSpPr>
        <p:pic>
          <p:nvPicPr>
            <p:cNvPr id="123" name="Google Shape;123;p17"/>
            <p:cNvPicPr preferRelativeResize="0"/>
            <p:nvPr/>
          </p:nvPicPr>
          <p:blipFill rotWithShape="1">
            <a:blip r:embed="rId14">
              <a:alphaModFix/>
            </a:blip>
            <a:srcRect/>
            <a:stretch/>
          </p:blipFill>
          <p:spPr>
            <a:xfrm rot="-1060967">
              <a:off x="7720101" y="2593487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4" name="Google Shape;124;p17"/>
            <p:cNvPicPr preferRelativeResize="0"/>
            <p:nvPr/>
          </p:nvPicPr>
          <p:blipFill rotWithShape="1">
            <a:blip r:embed="rId15">
              <a:alphaModFix/>
            </a:blip>
            <a:srcRect/>
            <a:stretch/>
          </p:blipFill>
          <p:spPr>
            <a:xfrm rot="-1060967">
              <a:off x="7688569" y="2656549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25" name="Google Shape;125;p17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 rot="952049">
            <a:off x="9490659" y="3372523"/>
            <a:ext cx="842480" cy="8424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6" name="Google Shape;126;p17"/>
          <p:cNvGrpSpPr/>
          <p:nvPr/>
        </p:nvGrpSpPr>
        <p:grpSpPr>
          <a:xfrm>
            <a:off x="4010040" y="-1589"/>
            <a:ext cx="4395853" cy="214856"/>
            <a:chOff x="4101380" y="0"/>
            <a:chExt cx="3989237" cy="194982"/>
          </a:xfrm>
        </p:grpSpPr>
        <p:sp>
          <p:nvSpPr>
            <p:cNvPr id="127" name="Google Shape;127;p17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17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99932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4"/>
          <p:cNvSpPr txBox="1">
            <a:spLocks noGrp="1"/>
          </p:cNvSpPr>
          <p:nvPr>
            <p:ph type="body" idx="1"/>
          </p:nvPr>
        </p:nvSpPr>
        <p:spPr>
          <a:xfrm>
            <a:off x="950667" y="1712633"/>
            <a:ext cx="4982000" cy="442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44025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302B"/>
              </a:buClr>
              <a:buSzPts val="16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1333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84" name="Google Shape;84;p14"/>
          <p:cNvSpPr txBox="1">
            <a:spLocks noGrp="1"/>
          </p:cNvSpPr>
          <p:nvPr>
            <p:ph type="body" idx="2"/>
          </p:nvPr>
        </p:nvSpPr>
        <p:spPr>
          <a:xfrm>
            <a:off x="6259333" y="1712633"/>
            <a:ext cx="4982000" cy="442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44025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302B"/>
              </a:buClr>
              <a:buSzPts val="16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1333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85" name="Google Shape;85;p14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pic>
        <p:nvPicPr>
          <p:cNvPr id="86" name="Google Shape;86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673495">
            <a:off x="8212905" y="2997672"/>
            <a:ext cx="4911267" cy="491126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7" name="Google Shape;87;p14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88" name="Google Shape;88;p14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" name="Google Shape;89;p14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24742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0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pic>
        <p:nvPicPr>
          <p:cNvPr id="149" name="Google Shape;149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295218">
            <a:off x="8922871" y="3739167"/>
            <a:ext cx="4058899" cy="40588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0" name="Google Shape;150;p20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151" name="Google Shape;151;p20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" name="Google Shape;152;p20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38640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Portadill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ED10B83-DC68-9CB3-26B7-4BF431E64A9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279843"/>
            <a:ext cx="10515600" cy="837711"/>
          </a:xfrm>
        </p:spPr>
        <p:txBody>
          <a:bodyPr>
            <a:normAutofit/>
          </a:bodyPr>
          <a:lstStyle>
            <a:lvl1pPr algn="ctr">
              <a:defRPr sz="4600" b="1" i="0">
                <a:solidFill>
                  <a:srgbClr val="0B458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s-MX"/>
              <a:t>Título de lámina</a:t>
            </a:r>
            <a:endParaRPr lang="es-CL"/>
          </a:p>
        </p:txBody>
      </p:sp>
      <p:sp>
        <p:nvSpPr>
          <p:cNvPr id="14" name="Marcador de texto 13">
            <a:extLst>
              <a:ext uri="{FF2B5EF4-FFF2-40B4-BE49-F238E27FC236}">
                <a16:creationId xmlns:a16="http://schemas.microsoft.com/office/drawing/2014/main" id="{4EF85A1B-74A0-E128-CE32-50B638FB713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201160" y="3264816"/>
            <a:ext cx="3789683" cy="34673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0B4581"/>
                </a:solidFill>
              </a:defRPr>
            </a:lvl1pPr>
          </a:lstStyle>
          <a:p>
            <a:pPr lvl="0"/>
            <a:r>
              <a:rPr lang="es-MX"/>
              <a:t>Bajada de lámina</a:t>
            </a:r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074750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39700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79029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52394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30658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82375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60449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3603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33118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9" r:id="rId12"/>
    <p:sldLayoutId id="2147483670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9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endParaRPr/>
          </a:p>
        </p:txBody>
      </p:sp>
      <p:sp>
        <p:nvSpPr>
          <p:cNvPr id="7" name="Google Shape;7;p9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●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marL="914400" marR="0" lvl="1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○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2pPr>
            <a:lvl3pPr marL="1371600" marR="0" lvl="2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■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3pPr>
            <a:lvl4pPr marL="1828800" marR="0" lvl="3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●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4pPr>
            <a:lvl5pPr marL="2286000" marR="0" lvl="4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○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5pPr>
            <a:lvl6pPr marL="2743200" marR="0" lvl="5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■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6pPr>
            <a:lvl7pPr marL="3200400" marR="0" lvl="6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●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7pPr>
            <a:lvl8pPr marL="3657600" marR="0" lvl="7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○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8pPr>
            <a:lvl9pPr marL="4114800" marR="0" lvl="8" indent="-3302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600"/>
              <a:buFont typeface="Archivo"/>
              <a:buChar char="■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7148572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4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</p:sldLayoutIdLst>
  <p:hf hd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B72_CCF2CB3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26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4" Type="http://schemas.openxmlformats.org/officeDocument/2006/relationships/image" Target="../media/image29.sv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F2ED2F1-EDB2-F1D2-A64E-C2B458F038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2597" y="2190044"/>
            <a:ext cx="7187827" cy="2822320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s-ES" sz="5400" dirty="0"/>
              <a:t>Jornada de </a:t>
            </a:r>
            <a:r>
              <a:rPr lang="es-ES" sz="5400"/>
              <a:t>Diálogo Regional</a:t>
            </a:r>
            <a:r>
              <a:rPr lang="es-ES" sz="5400" dirty="0"/>
              <a:t/>
            </a:r>
            <a:br>
              <a:rPr lang="es-ES" sz="5400" dirty="0"/>
            </a:br>
            <a:r>
              <a:rPr lang="es-ES" sz="5400"/>
              <a:t>Los Lagos</a:t>
            </a:r>
            <a:endParaRPr lang="es-CL" sz="5400"/>
          </a:p>
        </p:txBody>
      </p:sp>
      <p:sp>
        <p:nvSpPr>
          <p:cNvPr id="222" name="Google Shape;222;p1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48000" rIns="0" bIns="48000" rtlCol="0" anchor="t" anchorCtr="0">
            <a:noAutofit/>
          </a:bodyPr>
          <a:lstStyle/>
          <a:p>
            <a:pPr algn="l">
              <a:spcBef>
                <a:spcPct val="0"/>
              </a:spcBef>
              <a:buSzPts val="1600"/>
            </a:pPr>
            <a:r>
              <a:rPr lang="es-CL" b="1">
                <a:solidFill>
                  <a:srgbClr val="531516"/>
                </a:solidFill>
                <a:latin typeface="Verdana"/>
                <a:ea typeface="Verdana"/>
                <a:cs typeface="+mj-cs"/>
              </a:rPr>
              <a:t>Secretaria Regional de Medio Ambiente </a:t>
            </a:r>
            <a:endParaRPr b="1">
              <a:solidFill>
                <a:srgbClr val="531516"/>
              </a:solidFill>
              <a:latin typeface="Verdana"/>
              <a:ea typeface="Verdana"/>
              <a:cs typeface="+mj-cs"/>
            </a:endParaRPr>
          </a:p>
        </p:txBody>
      </p:sp>
      <p:pic>
        <p:nvPicPr>
          <p:cNvPr id="5" name="Google Shape;295;p8">
            <a:extLst>
              <a:ext uri="{FF2B5EF4-FFF2-40B4-BE49-F238E27FC236}">
                <a16:creationId xmlns:a16="http://schemas.microsoft.com/office/drawing/2014/main" id="{5B39FF29-68DC-0C2F-BA16-691D38ED3717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2359" y="524004"/>
            <a:ext cx="1711197" cy="17111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>
          <a:extLst>
            <a:ext uri="{FF2B5EF4-FFF2-40B4-BE49-F238E27FC236}">
              <a16:creationId xmlns:a16="http://schemas.microsoft.com/office/drawing/2014/main" id="{7E3DD220-7653-0B4A-DBEE-AD4902AA36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282;p7">
            <a:extLst>
              <a:ext uri="{FF2B5EF4-FFF2-40B4-BE49-F238E27FC236}">
                <a16:creationId xmlns:a16="http://schemas.microsoft.com/office/drawing/2014/main" id="{D80426E4-C0CD-3158-4ED2-AF81949797DB}"/>
              </a:ext>
            </a:extLst>
          </p:cNvPr>
          <p:cNvSpPr txBox="1">
            <a:spLocks/>
          </p:cNvSpPr>
          <p:nvPr/>
        </p:nvSpPr>
        <p:spPr>
          <a:xfrm>
            <a:off x="3830349" y="2965579"/>
            <a:ext cx="821076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r>
              <a:rPr lang="es-CL" sz="2400"/>
              <a:t>4</a:t>
            </a:r>
            <a:r>
              <a:rPr kumimoji="0" lang="es-CL" sz="2400" b="1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.- Consensos: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endParaRPr kumimoji="0" lang="es-CL" sz="2400" b="1" i="0" u="none" strike="noStrike" kern="1200" cap="none" spc="0" normalizeH="0" baseline="0" noProof="0">
              <a:ln>
                <a:noFill/>
              </a:ln>
              <a:solidFill>
                <a:srgbClr val="531516"/>
              </a:solidFill>
              <a:effectLst/>
              <a:uLnTx/>
              <a:uFillTx/>
              <a:latin typeface="Verdana"/>
              <a:ea typeface="Verdana"/>
              <a:sym typeface="Verdan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r>
              <a:rPr kumimoji="0" lang="es-CL" sz="3200" b="1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Nivel Regional</a:t>
            </a:r>
          </a:p>
        </p:txBody>
      </p:sp>
    </p:spTree>
    <p:extLst>
      <p:ext uri="{BB962C8B-B14F-4D97-AF65-F5344CB8AC3E}">
        <p14:creationId xmlns:p14="http://schemas.microsoft.com/office/powerpoint/2010/main" val="3438463796"/>
      </p:ext>
    </p:extLst>
  </p:cSld>
  <p:clrMapOvr>
    <a:masterClrMapping/>
  </p:clrMapOvr>
  <p:transition spd="slow">
    <p:push dir="u"/>
  </p:transition>
  <p:extLst>
    <p:ext uri="{6950BFC3-D8DA-4A85-94F7-54DA5524770B}">
      <p188:commentRel xmlns="" xmlns:p188="http://schemas.microsoft.com/office/powerpoint/2018/8/main" r:id="rId3"/>
    </p:ext>
  </p:extLs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Tabla&#10;&#10;El contenido generado por IA puede ser incorrecto.">
            <a:extLst>
              <a:ext uri="{FF2B5EF4-FFF2-40B4-BE49-F238E27FC236}">
                <a16:creationId xmlns:a16="http://schemas.microsoft.com/office/drawing/2014/main" id="{8A544F0A-0E76-BA1A-7BB8-80F102312A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7062" y="539567"/>
            <a:ext cx="7878164" cy="5927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3337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" name="Google Shape;295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38267" y="1507325"/>
            <a:ext cx="1915467" cy="1915467"/>
          </a:xfrm>
          <a:prstGeom prst="rect">
            <a:avLst/>
          </a:prstGeom>
          <a:noFill/>
          <a:ln>
            <a:noFill/>
          </a:ln>
        </p:spPr>
      </p:pic>
      <p:sp>
        <p:nvSpPr>
          <p:cNvPr id="296" name="Google Shape;296;p8"/>
          <p:cNvSpPr txBox="1"/>
          <p:nvPr/>
        </p:nvSpPr>
        <p:spPr>
          <a:xfrm>
            <a:off x="3646020" y="3338816"/>
            <a:ext cx="5274800" cy="13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algn="ctr"/>
            <a:r>
              <a:rPr lang="es-CL" sz="7200" b="1" i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rPr>
              <a:t>Gracias</a:t>
            </a:r>
            <a:endParaRPr sz="2400" i="1"/>
          </a:p>
        </p:txBody>
      </p:sp>
    </p:spTree>
    <p:extLst>
      <p:ext uri="{BB962C8B-B14F-4D97-AF65-F5344CB8AC3E}">
        <p14:creationId xmlns:p14="http://schemas.microsoft.com/office/powerpoint/2010/main" val="3854929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>
            <a:extLst>
              <a:ext uri="{FF2B5EF4-FFF2-40B4-BE49-F238E27FC236}">
                <a16:creationId xmlns:a16="http://schemas.microsoft.com/office/drawing/2014/main" id="{81FE8222-AC5E-96B2-44C9-82FD1F39CBD1}"/>
              </a:ext>
            </a:extLst>
          </p:cNvPr>
          <p:cNvSpPr txBox="1">
            <a:spLocks/>
          </p:cNvSpPr>
          <p:nvPr/>
        </p:nvSpPr>
        <p:spPr>
          <a:xfrm>
            <a:off x="2628465" y="1870440"/>
            <a:ext cx="6262400" cy="3125676"/>
          </a:xfrm>
          <a:prstGeom prst="rect">
            <a:avLst/>
          </a:prstGeom>
        </p:spPr>
        <p:txBody>
          <a:bodyPr lIns="91440" tIns="45720" rIns="91440" bIns="45720"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endParaRPr lang="es-ES_tradnl" sz="2400" kern="0"/>
          </a:p>
          <a:p>
            <a:pPr algn="just"/>
            <a:r>
              <a:rPr lang="es" sz="2400" kern="0">
                <a:latin typeface="Verdana"/>
                <a:ea typeface="Calibri"/>
                <a:cs typeface="Calibri"/>
              </a:rPr>
              <a:t>Generar el espacio que permitirá a los Pueblos Indígenas fijar de manera independiente su posición sobre las materias consultadas, a fin de propiciar los acuerdos nacionales entre Pueblos y el Estado.</a:t>
            </a:r>
            <a:endParaRPr lang="es-ES_tradnl" sz="2400">
              <a:latin typeface="Verdana"/>
            </a:endParaRPr>
          </a:p>
          <a:p>
            <a:pPr algn="ctr"/>
            <a:endParaRPr lang="es-ES" kern="0"/>
          </a:p>
        </p:txBody>
      </p:sp>
      <p:sp>
        <p:nvSpPr>
          <p:cNvPr id="250" name="Google Shape;250;p3"/>
          <p:cNvSpPr txBox="1">
            <a:spLocks/>
          </p:cNvSpPr>
          <p:nvPr/>
        </p:nvSpPr>
        <p:spPr>
          <a:xfrm>
            <a:off x="2964800" y="921467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CL" sz="4000" b="1" kern="0">
                <a:latin typeface="Verdana"/>
              </a:rPr>
              <a:t>Objetivo general</a:t>
            </a:r>
          </a:p>
        </p:txBody>
      </p:sp>
    </p:spTree>
    <p:extLst>
      <p:ext uri="{BB962C8B-B14F-4D97-AF65-F5344CB8AC3E}">
        <p14:creationId xmlns:p14="http://schemas.microsoft.com/office/powerpoint/2010/main" val="25212065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50;p3">
            <a:extLst>
              <a:ext uri="{FF2B5EF4-FFF2-40B4-BE49-F238E27FC236}">
                <a16:creationId xmlns:a16="http://schemas.microsoft.com/office/drawing/2014/main" id="{A25B2FAF-B82C-3B13-6F88-69450502F56A}"/>
              </a:ext>
            </a:extLst>
          </p:cNvPr>
          <p:cNvSpPr txBox="1">
            <a:spLocks/>
          </p:cNvSpPr>
          <p:nvPr/>
        </p:nvSpPr>
        <p:spPr>
          <a:xfrm>
            <a:off x="2762244" y="921467"/>
            <a:ext cx="6464956" cy="7984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CL" sz="4000" b="1" kern="0">
                <a:latin typeface="Verdana"/>
              </a:rPr>
              <a:t>Objetivos específicos</a:t>
            </a:r>
          </a:p>
        </p:txBody>
      </p:sp>
      <p:sp>
        <p:nvSpPr>
          <p:cNvPr id="5" name="Subtítulo 2">
            <a:extLst>
              <a:ext uri="{FF2B5EF4-FFF2-40B4-BE49-F238E27FC236}">
                <a16:creationId xmlns:a16="http://schemas.microsoft.com/office/drawing/2014/main" id="{DD05AD50-0D9C-E182-5AEA-7BE08F4D1220}"/>
              </a:ext>
            </a:extLst>
          </p:cNvPr>
          <p:cNvSpPr txBox="1">
            <a:spLocks/>
          </p:cNvSpPr>
          <p:nvPr/>
        </p:nvSpPr>
        <p:spPr>
          <a:xfrm>
            <a:off x="2445200" y="1870439"/>
            <a:ext cx="6262400" cy="3125676"/>
          </a:xfrm>
          <a:prstGeom prst="rect">
            <a:avLst/>
          </a:prstGeom>
        </p:spPr>
        <p:txBody>
          <a:bodyPr lIns="91440" tIns="45720" rIns="91440" bIns="45720"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endParaRPr lang="es-ES_tradnl" sz="2000" kern="0">
              <a:latin typeface="Verdana"/>
              <a:ea typeface="Verdana"/>
            </a:endParaRPr>
          </a:p>
          <a:p>
            <a:pPr marL="457200" indent="-457200" algn="just">
              <a:buAutoNum type="arabicPeriod"/>
            </a:pPr>
            <a:r>
              <a:rPr lang="es" sz="2000" kern="0">
                <a:latin typeface="Verdana"/>
                <a:ea typeface="Verdana"/>
              </a:rPr>
              <a:t>Generar, mediante consenso interno por pueblo, una posición unificada respecto de las materias consultadas, que sirva de base para su participación en el diálogo nacional.</a:t>
            </a:r>
          </a:p>
          <a:p>
            <a:pPr marL="457200" indent="-457200" algn="just">
              <a:buAutoNum type="arabicPeriod"/>
            </a:pPr>
            <a:endParaRPr lang="es" sz="2000" kern="0">
              <a:latin typeface="Verdana"/>
              <a:ea typeface="Verdana"/>
            </a:endParaRPr>
          </a:p>
          <a:p>
            <a:pPr marL="457200" indent="-457200" algn="just">
              <a:buAutoNum type="arabicPeriod"/>
            </a:pPr>
            <a:r>
              <a:rPr lang="es" sz="2000" kern="0">
                <a:latin typeface="Verdana"/>
                <a:ea typeface="Verdana"/>
              </a:rPr>
              <a:t>Generar la representación por pueblo (dos representantes por pueblo) en vista al diálogo nacional</a:t>
            </a:r>
            <a:endParaRPr lang="es" sz="2000">
              <a:latin typeface="Verdana"/>
              <a:ea typeface="Verdana"/>
            </a:endParaRPr>
          </a:p>
          <a:p>
            <a:pPr algn="ctr"/>
            <a:endParaRPr lang="es" sz="2800" kern="0">
              <a:latin typeface="Verdana"/>
              <a:ea typeface="Verdana"/>
              <a:cs typeface="Calibri"/>
            </a:endParaRPr>
          </a:p>
          <a:p>
            <a:pPr algn="ctr"/>
            <a:endParaRPr lang="es-ES" kern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9897494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C10C3AD0-8ACF-C0F9-3DE8-27D5482AABD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4657" t="29333" r="64062" b="55612"/>
          <a:stretch/>
        </p:blipFill>
        <p:spPr>
          <a:xfrm>
            <a:off x="1205123" y="2835733"/>
            <a:ext cx="1228175" cy="921982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146DFE55-D41C-B90A-0679-75C1662CE52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6344" t="29334" r="54281" b="55611"/>
          <a:stretch/>
        </p:blipFill>
        <p:spPr>
          <a:xfrm>
            <a:off x="3859303" y="2833009"/>
            <a:ext cx="1143000" cy="1032510"/>
          </a:xfrm>
          <a:prstGeom prst="rect">
            <a:avLst/>
          </a:prstGeom>
        </p:spPr>
      </p:pic>
      <p:grpSp>
        <p:nvGrpSpPr>
          <p:cNvPr id="9" name="Grupo 8">
            <a:extLst>
              <a:ext uri="{FF2B5EF4-FFF2-40B4-BE49-F238E27FC236}">
                <a16:creationId xmlns:a16="http://schemas.microsoft.com/office/drawing/2014/main" id="{031E66B7-F27F-A293-2667-15D92543444F}"/>
              </a:ext>
            </a:extLst>
          </p:cNvPr>
          <p:cNvGrpSpPr/>
          <p:nvPr/>
        </p:nvGrpSpPr>
        <p:grpSpPr>
          <a:xfrm>
            <a:off x="6635795" y="2631879"/>
            <a:ext cx="1290263" cy="1329690"/>
            <a:chOff x="8023858" y="2548890"/>
            <a:chExt cx="2616676" cy="2720340"/>
          </a:xfrm>
        </p:grpSpPr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9A53036F-9582-7D6C-0961-53CA173635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24657" t="57611" r="65624" b="26389"/>
            <a:stretch/>
          </p:blipFill>
          <p:spPr>
            <a:xfrm>
              <a:off x="8023858" y="2846070"/>
              <a:ext cx="2616676" cy="2423160"/>
            </a:xfrm>
            <a:prstGeom prst="rect">
              <a:avLst/>
            </a:prstGeom>
          </p:spPr>
        </p:pic>
        <p:sp>
          <p:nvSpPr>
            <p:cNvPr id="7" name="Rectángulo 6">
              <a:extLst>
                <a:ext uri="{FF2B5EF4-FFF2-40B4-BE49-F238E27FC236}">
                  <a16:creationId xmlns:a16="http://schemas.microsoft.com/office/drawing/2014/main" id="{A3BD9FF4-9F7C-4C2F-5549-84573F438DBE}"/>
                </a:ext>
              </a:extLst>
            </p:cNvPr>
            <p:cNvSpPr/>
            <p:nvPr/>
          </p:nvSpPr>
          <p:spPr>
            <a:xfrm>
              <a:off x="8343900" y="2548890"/>
              <a:ext cx="674370" cy="5600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2CF3AC96-E31A-D740-2B7A-AF70EFACCE25}"/>
                </a:ext>
              </a:extLst>
            </p:cNvPr>
            <p:cNvSpPr/>
            <p:nvPr/>
          </p:nvSpPr>
          <p:spPr>
            <a:xfrm>
              <a:off x="9966164" y="4709160"/>
              <a:ext cx="674370" cy="5600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sp>
        <p:nvSpPr>
          <p:cNvPr id="10" name="Título 1">
            <a:extLst>
              <a:ext uri="{FF2B5EF4-FFF2-40B4-BE49-F238E27FC236}">
                <a16:creationId xmlns:a16="http://schemas.microsoft.com/office/drawing/2014/main" id="{132F6A2B-489F-3507-A01A-5CAA35974C69}"/>
              </a:ext>
            </a:extLst>
          </p:cNvPr>
          <p:cNvSpPr txBox="1">
            <a:spLocks/>
          </p:cNvSpPr>
          <p:nvPr/>
        </p:nvSpPr>
        <p:spPr>
          <a:xfrm>
            <a:off x="631596" y="718898"/>
            <a:ext cx="10851513" cy="83771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5400" b="1">
                <a:solidFill>
                  <a:srgbClr val="531516"/>
                </a:solidFill>
                <a:latin typeface="Verdana"/>
                <a:ea typeface="Verdana"/>
                <a:sym typeface="Verdana"/>
              </a:rPr>
              <a:t>Contenidos</a:t>
            </a:r>
            <a:endParaRPr lang="es-CL" sz="5400" b="1">
              <a:solidFill>
                <a:srgbClr val="531516"/>
              </a:solidFill>
              <a:latin typeface="Verdana"/>
              <a:ea typeface="Verdana"/>
              <a:sym typeface="Verdana"/>
            </a:endParaRPr>
          </a:p>
        </p:txBody>
      </p:sp>
      <p:grpSp>
        <p:nvGrpSpPr>
          <p:cNvPr id="11" name="Grupo 10">
            <a:extLst>
              <a:ext uri="{FF2B5EF4-FFF2-40B4-BE49-F238E27FC236}">
                <a16:creationId xmlns:a16="http://schemas.microsoft.com/office/drawing/2014/main" id="{32659075-1476-628D-88DA-308E41C39F75}"/>
              </a:ext>
            </a:extLst>
          </p:cNvPr>
          <p:cNvGrpSpPr/>
          <p:nvPr/>
        </p:nvGrpSpPr>
        <p:grpSpPr>
          <a:xfrm>
            <a:off x="497335" y="4200217"/>
            <a:ext cx="3470329" cy="720000"/>
            <a:chOff x="-779843" y="2138373"/>
            <a:chExt cx="3470329" cy="720000"/>
          </a:xfrm>
        </p:grpSpPr>
        <p:sp>
          <p:nvSpPr>
            <p:cNvPr id="12" name="Rectángulo 11">
              <a:extLst>
                <a:ext uri="{FF2B5EF4-FFF2-40B4-BE49-F238E27FC236}">
                  <a16:creationId xmlns:a16="http://schemas.microsoft.com/office/drawing/2014/main" id="{8C891269-1970-696A-771E-1786F4A1C433}"/>
                </a:ext>
              </a:extLst>
            </p:cNvPr>
            <p:cNvSpPr/>
            <p:nvPr/>
          </p:nvSpPr>
          <p:spPr>
            <a:xfrm>
              <a:off x="46736" y="2138373"/>
              <a:ext cx="2643750" cy="72000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CL"/>
            </a:p>
          </p:txBody>
        </p:sp>
        <p:sp>
          <p:nvSpPr>
            <p:cNvPr id="13" name="CuadroTexto 12">
              <a:extLst>
                <a:ext uri="{FF2B5EF4-FFF2-40B4-BE49-F238E27FC236}">
                  <a16:creationId xmlns:a16="http://schemas.microsoft.com/office/drawing/2014/main" id="{88338AF9-0FDA-5DAA-5830-8C3E671BCAA7}"/>
                </a:ext>
              </a:extLst>
            </p:cNvPr>
            <p:cNvSpPr txBox="1"/>
            <p:nvPr/>
          </p:nvSpPr>
          <p:spPr>
            <a:xfrm>
              <a:off x="-779843" y="2138373"/>
              <a:ext cx="2643750" cy="720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marL="0" lvl="0" indent="0" algn="ctr" defTabSz="71120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  <a:defRPr cap="all"/>
              </a:pPr>
              <a:r>
                <a:rPr lang="es-ES" sz="1200" cap="all">
                  <a:latin typeface="Verdana" panose="020B0604030504040204" pitchFamily="34" charset="0"/>
                  <a:ea typeface="Verdana" panose="020B0604030504040204" pitchFamily="34" charset="0"/>
                </a:rPr>
                <a:t>1. Estado de Avance Nacional</a:t>
              </a:r>
              <a:endParaRPr lang="en-US" sz="1200" cap="all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15" name="Grupo 14">
            <a:extLst>
              <a:ext uri="{FF2B5EF4-FFF2-40B4-BE49-F238E27FC236}">
                <a16:creationId xmlns:a16="http://schemas.microsoft.com/office/drawing/2014/main" id="{3414E032-226F-889E-005B-4D43EBEDF8AB}"/>
              </a:ext>
            </a:extLst>
          </p:cNvPr>
          <p:cNvGrpSpPr/>
          <p:nvPr/>
        </p:nvGrpSpPr>
        <p:grpSpPr>
          <a:xfrm>
            <a:off x="5069630" y="4188953"/>
            <a:ext cx="3447950" cy="720000"/>
            <a:chOff x="3153143" y="2138373"/>
            <a:chExt cx="3447950" cy="720000"/>
          </a:xfrm>
        </p:grpSpPr>
        <p:sp>
          <p:nvSpPr>
            <p:cNvPr id="19" name="Rectángulo 18">
              <a:extLst>
                <a:ext uri="{FF2B5EF4-FFF2-40B4-BE49-F238E27FC236}">
                  <a16:creationId xmlns:a16="http://schemas.microsoft.com/office/drawing/2014/main" id="{5DA73EF5-A5CB-6516-D45D-94AF6E7444AA}"/>
                </a:ext>
              </a:extLst>
            </p:cNvPr>
            <p:cNvSpPr/>
            <p:nvPr/>
          </p:nvSpPr>
          <p:spPr>
            <a:xfrm>
              <a:off x="3153143" y="2138373"/>
              <a:ext cx="2643750" cy="72000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CL"/>
            </a:p>
          </p:txBody>
        </p:sp>
        <p:sp>
          <p:nvSpPr>
            <p:cNvPr id="23" name="CuadroTexto 22">
              <a:extLst>
                <a:ext uri="{FF2B5EF4-FFF2-40B4-BE49-F238E27FC236}">
                  <a16:creationId xmlns:a16="http://schemas.microsoft.com/office/drawing/2014/main" id="{9C60887E-05B3-65DB-ADA7-B1DCF0E9D3B7}"/>
                </a:ext>
              </a:extLst>
            </p:cNvPr>
            <p:cNvSpPr txBox="1"/>
            <p:nvPr/>
          </p:nvSpPr>
          <p:spPr>
            <a:xfrm>
              <a:off x="4289292" y="2138373"/>
              <a:ext cx="2311801" cy="720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algn="ctr" defTabSz="711200">
                <a:spcBef>
                  <a:spcPct val="0"/>
                </a:spcBef>
                <a:spcAft>
                  <a:spcPct val="35000"/>
                </a:spcAft>
                <a:defRPr cap="all"/>
              </a:pPr>
              <a:r>
                <a:rPr lang="es-ES" sz="1200" cap="all">
                  <a:latin typeface="Verdana" panose="020B0604030504040204" pitchFamily="34" charset="0"/>
                  <a:ea typeface="Verdana" panose="020B0604030504040204" pitchFamily="34" charset="0"/>
                </a:rPr>
                <a:t>3. CUÁLES SON las propuestas por territorio</a:t>
              </a:r>
              <a:endParaRPr lang="en-US" sz="1200" cap="all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27" name="Grupo 26">
            <a:extLst>
              <a:ext uri="{FF2B5EF4-FFF2-40B4-BE49-F238E27FC236}">
                <a16:creationId xmlns:a16="http://schemas.microsoft.com/office/drawing/2014/main" id="{D04C6134-E8CC-74A1-5EAB-F5E95923C380}"/>
              </a:ext>
            </a:extLst>
          </p:cNvPr>
          <p:cNvGrpSpPr/>
          <p:nvPr/>
        </p:nvGrpSpPr>
        <p:grpSpPr>
          <a:xfrm>
            <a:off x="8841898" y="4200217"/>
            <a:ext cx="2442390" cy="724164"/>
            <a:chOff x="6259549" y="2134209"/>
            <a:chExt cx="2793090" cy="724164"/>
          </a:xfrm>
        </p:grpSpPr>
        <p:sp>
          <p:nvSpPr>
            <p:cNvPr id="30" name="Rectángulo 29">
              <a:extLst>
                <a:ext uri="{FF2B5EF4-FFF2-40B4-BE49-F238E27FC236}">
                  <a16:creationId xmlns:a16="http://schemas.microsoft.com/office/drawing/2014/main" id="{737EC2D7-5737-9D63-C679-BEC0E8B636E2}"/>
                </a:ext>
              </a:extLst>
            </p:cNvPr>
            <p:cNvSpPr/>
            <p:nvPr/>
          </p:nvSpPr>
          <p:spPr>
            <a:xfrm>
              <a:off x="6259549" y="2138373"/>
              <a:ext cx="2643750" cy="72000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CL"/>
            </a:p>
          </p:txBody>
        </p:sp>
        <p:sp>
          <p:nvSpPr>
            <p:cNvPr id="31" name="CuadroTexto 30">
              <a:extLst>
                <a:ext uri="{FF2B5EF4-FFF2-40B4-BE49-F238E27FC236}">
                  <a16:creationId xmlns:a16="http://schemas.microsoft.com/office/drawing/2014/main" id="{8BB84A01-9F0C-EE58-05D7-E83F35C1B13C}"/>
                </a:ext>
              </a:extLst>
            </p:cNvPr>
            <p:cNvSpPr txBox="1"/>
            <p:nvPr/>
          </p:nvSpPr>
          <p:spPr>
            <a:xfrm>
              <a:off x="6489820" y="2134209"/>
              <a:ext cx="2562819" cy="720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lvl="0" indent="0" algn="ctr" defTabSz="71120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  <a:defRPr cap="all"/>
              </a:pPr>
              <a:r>
                <a:rPr lang="en-US" sz="1200" cap="all">
                  <a:latin typeface="Verdana" panose="020B0604030504040204" pitchFamily="34" charset="0"/>
                  <a:ea typeface="Verdana" panose="020B0604030504040204" pitchFamily="34" charset="0"/>
                </a:rPr>
                <a:t>4. </a:t>
              </a:r>
              <a:r>
                <a:rPr lang="en-US" sz="1200" cap="all" err="1">
                  <a:latin typeface="Verdana" panose="020B0604030504040204" pitchFamily="34" charset="0"/>
                  <a:ea typeface="Verdana" panose="020B0604030504040204" pitchFamily="34" charset="0"/>
                </a:rPr>
                <a:t>Consensos</a:t>
              </a:r>
              <a:r>
                <a:rPr lang="en-US" sz="1200" cap="all">
                  <a:latin typeface="Verdana" panose="020B0604030504040204" pitchFamily="34" charset="0"/>
                  <a:ea typeface="Verdana" panose="020B0604030504040204" pitchFamily="34" charset="0"/>
                </a:rPr>
                <a:t> y </a:t>
              </a:r>
              <a:r>
                <a:rPr lang="en-US" sz="1200" cap="all" err="1">
                  <a:latin typeface="Verdana" panose="020B0604030504040204" pitchFamily="34" charset="0"/>
                  <a:ea typeface="Verdana" panose="020B0604030504040204" pitchFamily="34" charset="0"/>
                </a:rPr>
                <a:t>acuerdos</a:t>
              </a:r>
              <a:endParaRPr lang="en-US" sz="1200" cap="all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C66A9143-22E2-B06B-1921-38828F7AA1A0}"/>
              </a:ext>
            </a:extLst>
          </p:cNvPr>
          <p:cNvSpPr txBox="1"/>
          <p:nvPr/>
        </p:nvSpPr>
        <p:spPr>
          <a:xfrm>
            <a:off x="3187845" y="4204381"/>
            <a:ext cx="2311801" cy="7200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t" anchorCtr="0">
            <a:noAutofit/>
          </a:bodyPr>
          <a:lstStyle/>
          <a:p>
            <a:pPr algn="ctr" defTabSz="711200">
              <a:spcBef>
                <a:spcPct val="0"/>
              </a:spcBef>
              <a:spcAft>
                <a:spcPct val="35000"/>
              </a:spcAft>
              <a:defRPr cap="all"/>
            </a:pPr>
            <a:r>
              <a:rPr lang="es-ES" sz="1200" cap="all">
                <a:latin typeface="Verdana" panose="020B0604030504040204" pitchFamily="34" charset="0"/>
                <a:ea typeface="Verdana" panose="020B0604030504040204" pitchFamily="34" charset="0"/>
              </a:rPr>
              <a:t>2. Estado de avance regional</a:t>
            </a:r>
            <a:endParaRPr lang="en-US" sz="1200" cap="all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D33F0745-0830-7665-CCCD-E0C75A8F82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3453" y="3078681"/>
            <a:ext cx="700638" cy="700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5147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>
          <a:extLst>
            <a:ext uri="{FF2B5EF4-FFF2-40B4-BE49-F238E27FC236}">
              <a16:creationId xmlns:a16="http://schemas.microsoft.com/office/drawing/2014/main" id="{8FD95F3A-0104-BAB8-F909-F750E7536D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Un dibujo de una persona&#10;&#10;Descripción generada automáticamente con confianza baja">
            <a:extLst>
              <a:ext uri="{FF2B5EF4-FFF2-40B4-BE49-F238E27FC236}">
                <a16:creationId xmlns:a16="http://schemas.microsoft.com/office/drawing/2014/main" id="{0D462ECE-1360-C8E2-9AF3-070CD4F4DAD5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523" b="91389" l="9785" r="89824">
                        <a14:foregroundMark x1="57926" y1="9785" x2="57926" y2="3523"/>
                        <a14:foregroundMark x1="42857" y1="87573" x2="48924" y2="89335"/>
                        <a14:foregroundMark x1="57339" y1="91389" x2="51859" y2="87378"/>
                        <a14:foregroundMark x1="47945" y1="87378" x2="38552" y2="68004"/>
                        <a14:foregroundMark x1="38552" y1="68004" x2="44423" y2="6095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1109" y="852168"/>
            <a:ext cx="2910244" cy="5820488"/>
          </a:xfrm>
          <a:prstGeom prst="rect">
            <a:avLst/>
          </a:prstGeom>
        </p:spPr>
      </p:pic>
      <p:sp>
        <p:nvSpPr>
          <p:cNvPr id="6" name="Google Shape;282;p7">
            <a:extLst>
              <a:ext uri="{FF2B5EF4-FFF2-40B4-BE49-F238E27FC236}">
                <a16:creationId xmlns:a16="http://schemas.microsoft.com/office/drawing/2014/main" id="{5FBD878D-0826-8B07-1BCF-7C493DDA214A}"/>
              </a:ext>
            </a:extLst>
          </p:cNvPr>
          <p:cNvSpPr txBox="1">
            <a:spLocks/>
          </p:cNvSpPr>
          <p:nvPr/>
        </p:nvSpPr>
        <p:spPr>
          <a:xfrm>
            <a:off x="430190" y="176900"/>
            <a:ext cx="7832733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r>
              <a:rPr lang="es-ES" sz="1333"/>
              <a:t>1.- Estado de Avance de PCPI: Nivel Nacional</a:t>
            </a:r>
          </a:p>
          <a:p>
            <a:endParaRPr lang="es-CL" sz="1333"/>
          </a:p>
        </p:txBody>
      </p:sp>
      <p:sp>
        <p:nvSpPr>
          <p:cNvPr id="12" name="Título 3">
            <a:extLst>
              <a:ext uri="{FF2B5EF4-FFF2-40B4-BE49-F238E27FC236}">
                <a16:creationId xmlns:a16="http://schemas.microsoft.com/office/drawing/2014/main" id="{6E23F3D2-4556-95A1-A624-0B0B8719C31C}"/>
              </a:ext>
            </a:extLst>
          </p:cNvPr>
          <p:cNvSpPr txBox="1">
            <a:spLocks/>
          </p:cNvSpPr>
          <p:nvPr/>
        </p:nvSpPr>
        <p:spPr>
          <a:xfrm>
            <a:off x="2275711" y="2896525"/>
            <a:ext cx="9918070" cy="2382946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lvl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 kern="1200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rPr lang="en-US" sz="4000" b="0"/>
              <a:t/>
            </a:r>
            <a:br>
              <a:rPr lang="en-US" sz="4000" b="0"/>
            </a:br>
            <a:r>
              <a:rPr lang="en-US" sz="4000" b="0"/>
              <a:t> </a:t>
            </a:r>
            <a:endParaRPr lang="es-ES" sz="400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0FB7FCD2-6769-B613-3898-3AB8C7A42BBB}"/>
              </a:ext>
            </a:extLst>
          </p:cNvPr>
          <p:cNvSpPr txBox="1"/>
          <p:nvPr/>
        </p:nvSpPr>
        <p:spPr>
          <a:xfrm>
            <a:off x="2651342" y="1272912"/>
            <a:ext cx="9554393" cy="86177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s-ES" sz="3200" b="1">
                <a:solidFill>
                  <a:srgbClr val="531516"/>
                </a:solidFill>
                <a:latin typeface="Verdana"/>
                <a:ea typeface="+mn-lt"/>
                <a:cs typeface="+mn-lt"/>
              </a:rPr>
              <a:t>470 Reuniones efectuadas a la fecha</a:t>
            </a:r>
            <a:endParaRPr lang="es-ES" sz="3200">
              <a:latin typeface="Verdana"/>
              <a:ea typeface="Verdana"/>
            </a:endParaRPr>
          </a:p>
          <a:p>
            <a:endParaRPr lang="es-ES">
              <a:solidFill>
                <a:srgbClr val="2C1F1B"/>
              </a:solidFill>
              <a:latin typeface="Arial"/>
              <a:ea typeface="Verdana"/>
              <a:cs typeface="Arial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4D1492E2-9FA3-D3B2-BDDA-57AD82CFEBF4}"/>
              </a:ext>
            </a:extLst>
          </p:cNvPr>
          <p:cNvSpPr txBox="1"/>
          <p:nvPr/>
        </p:nvSpPr>
        <p:spPr>
          <a:xfrm>
            <a:off x="2651342" y="4033301"/>
            <a:ext cx="9373643" cy="249299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sz="1000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r>
              <a:rPr lang="es-ES_tradnl" sz="1000">
                <a:solidFill>
                  <a:srgbClr val="531516"/>
                </a:solidFill>
                <a:latin typeface="Verdana"/>
                <a:ea typeface="Verdana"/>
              </a:rPr>
              <a:t>La ley de presupuestos 2024, asigna $450.144.000 para la ejecución de la consulta. Posteriormente, se realiza modificación presupuestaria con un aumento de presupuesto desde SBAP a la Subsecretaria del Medio Ambiente, por un total de $550.000.000. </a:t>
            </a:r>
          </a:p>
        </p:txBody>
      </p:sp>
      <p:pic>
        <p:nvPicPr>
          <p:cNvPr id="7" name="Imagen 6" descr="Imagen que contiene Aplicación&#10;&#10;El contenido generado por IA puede ser incorrecto.">
            <a:extLst>
              <a:ext uri="{FF2B5EF4-FFF2-40B4-BE49-F238E27FC236}">
                <a16:creationId xmlns:a16="http://schemas.microsoft.com/office/drawing/2014/main" id="{2840BF9E-5B78-3ED0-7D14-3411B3E2B0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6722" y="2313309"/>
            <a:ext cx="5252857" cy="3157357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1EC5989F-82B3-4907-66AA-EB8E38F894CE}"/>
              </a:ext>
            </a:extLst>
          </p:cNvPr>
          <p:cNvSpPr txBox="1"/>
          <p:nvPr/>
        </p:nvSpPr>
        <p:spPr>
          <a:xfrm>
            <a:off x="8668196" y="4915011"/>
            <a:ext cx="2927363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sz="1400" b="1">
                <a:latin typeface="Verdana"/>
                <a:ea typeface="Verdana"/>
                <a:cs typeface="Arial"/>
              </a:rPr>
              <a:t>77% recursos ejecutados</a:t>
            </a:r>
            <a:endParaRPr lang="es-ES" sz="1400" b="1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788483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3"/>
          <p:cNvSpPr/>
          <p:nvPr/>
        </p:nvSpPr>
        <p:spPr>
          <a:xfrm rot="-10799962">
            <a:off x="160115" y="1788507"/>
            <a:ext cx="2535100" cy="1538217"/>
          </a:xfrm>
          <a:custGeom>
            <a:avLst/>
            <a:gdLst/>
            <a:ahLst/>
            <a:cxnLst/>
            <a:rect l="l" t="t" r="r" b="b"/>
            <a:pathLst>
              <a:path w="4163" h="5575" extrusionOk="0">
                <a:moveTo>
                  <a:pt x="2362" y="1"/>
                </a:moveTo>
                <a:cubicBezTo>
                  <a:pt x="2204" y="1"/>
                  <a:pt x="2060" y="56"/>
                  <a:pt x="1945" y="184"/>
                </a:cubicBezTo>
                <a:cubicBezTo>
                  <a:pt x="1945" y="184"/>
                  <a:pt x="0" y="1571"/>
                  <a:pt x="0" y="1902"/>
                </a:cubicBezTo>
                <a:cubicBezTo>
                  <a:pt x="0" y="2231"/>
                  <a:pt x="114" y="2948"/>
                  <a:pt x="114" y="3289"/>
                </a:cubicBezTo>
                <a:cubicBezTo>
                  <a:pt x="114" y="3619"/>
                  <a:pt x="443" y="4449"/>
                  <a:pt x="1001" y="4733"/>
                </a:cubicBezTo>
                <a:cubicBezTo>
                  <a:pt x="1519" y="4987"/>
                  <a:pt x="2607" y="5574"/>
                  <a:pt x="3113" y="5574"/>
                </a:cubicBezTo>
                <a:cubicBezTo>
                  <a:pt x="3152" y="5574"/>
                  <a:pt x="3187" y="5571"/>
                  <a:pt x="3219" y="5564"/>
                </a:cubicBezTo>
                <a:cubicBezTo>
                  <a:pt x="3663" y="5450"/>
                  <a:pt x="3878" y="4779"/>
                  <a:pt x="3935" y="3790"/>
                </a:cubicBezTo>
                <a:cubicBezTo>
                  <a:pt x="3992" y="2789"/>
                  <a:pt x="4163" y="1788"/>
                  <a:pt x="3822" y="1128"/>
                </a:cubicBezTo>
                <a:cubicBezTo>
                  <a:pt x="3568" y="611"/>
                  <a:pt x="2889" y="1"/>
                  <a:pt x="236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object 7">
            <a:extLst>
              <a:ext uri="{FF2B5EF4-FFF2-40B4-BE49-F238E27FC236}">
                <a16:creationId xmlns:a16="http://schemas.microsoft.com/office/drawing/2014/main" id="{24B761E8-3BE0-4D8D-D49E-9B6CC8CE0F5F}"/>
              </a:ext>
            </a:extLst>
          </p:cNvPr>
          <p:cNvSpPr txBox="1"/>
          <p:nvPr/>
        </p:nvSpPr>
        <p:spPr>
          <a:xfrm>
            <a:off x="779289" y="6606615"/>
            <a:ext cx="11141423" cy="1763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lang="es-CL" sz="1067">
                <a:solidFill>
                  <a:srgbClr val="531515"/>
                </a:solidFill>
                <a:latin typeface="Verdana"/>
                <a:cs typeface="Verdana"/>
              </a:rPr>
              <a:t>Etapa IV Diálogo Regional –</a:t>
            </a:r>
            <a:r>
              <a:rPr lang="es-ES" sz="1067">
                <a:solidFill>
                  <a:srgbClr val="531515"/>
                </a:solidFill>
                <a:latin typeface="Verdana"/>
                <a:cs typeface="Verdana"/>
              </a:rPr>
              <a:t>Consulta Indígena sobre materias a regular en Áreas Protegidas y Sitios Prioritarios, en el marco de la Ley 21.600</a:t>
            </a:r>
            <a:endParaRPr sz="1067">
              <a:solidFill>
                <a:srgbClr val="531515"/>
              </a:solidFill>
              <a:latin typeface="Verdana"/>
              <a:cs typeface="Verdana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03DB934C-93BD-90DB-6488-E663EC8316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320" y="3892165"/>
            <a:ext cx="1225402" cy="920576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72625B6B-1811-C915-7DC7-55219E890E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80772" y="74990"/>
            <a:ext cx="1810669" cy="1804572"/>
          </a:xfrm>
          <a:prstGeom prst="rect">
            <a:avLst/>
          </a:prstGeom>
        </p:spPr>
      </p:pic>
      <p:sp>
        <p:nvSpPr>
          <p:cNvPr id="11" name="Título 10">
            <a:extLst>
              <a:ext uri="{FF2B5EF4-FFF2-40B4-BE49-F238E27FC236}">
                <a16:creationId xmlns:a16="http://schemas.microsoft.com/office/drawing/2014/main" id="{350D4654-8ADC-3CCE-E733-05D38C76F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4799" y="921467"/>
            <a:ext cx="7618701" cy="3732014"/>
          </a:xfrm>
        </p:spPr>
        <p:txBody>
          <a:bodyPr/>
          <a:lstStyle/>
          <a:p>
            <a:r>
              <a:rPr lang="es-ES"/>
              <a:t>Estado de Avance Regional</a:t>
            </a:r>
            <a:endParaRPr lang="es-CL"/>
          </a:p>
        </p:txBody>
      </p:sp>
    </p:spTree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>
          <a:extLst>
            <a:ext uri="{FF2B5EF4-FFF2-40B4-BE49-F238E27FC236}">
              <a16:creationId xmlns:a16="http://schemas.microsoft.com/office/drawing/2014/main" id="{DEDA8BC5-B78E-F30A-CC5B-6FAC7A9EAF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ángulo 57">
            <a:extLst>
              <a:ext uri="{FF2B5EF4-FFF2-40B4-BE49-F238E27FC236}">
                <a16:creationId xmlns:a16="http://schemas.microsoft.com/office/drawing/2014/main" id="{6C4485AD-0594-FDC6-9FCA-F0D94DF12CCC}"/>
              </a:ext>
            </a:extLst>
          </p:cNvPr>
          <p:cNvSpPr/>
          <p:nvPr/>
        </p:nvSpPr>
        <p:spPr>
          <a:xfrm>
            <a:off x="477653" y="1352597"/>
            <a:ext cx="5612256" cy="1999545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s-CL" sz="1867" kern="0">
              <a:solidFill>
                <a:srgbClr val="FDFAF2"/>
              </a:solidFill>
              <a:latin typeface="Arial"/>
              <a:sym typeface="Arial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5E4080FE-7AAE-47CD-7CAA-58F1284A9570}"/>
              </a:ext>
            </a:extLst>
          </p:cNvPr>
          <p:cNvSpPr/>
          <p:nvPr/>
        </p:nvSpPr>
        <p:spPr>
          <a:xfrm>
            <a:off x="577703" y="2141167"/>
            <a:ext cx="5439432" cy="772336"/>
          </a:xfrm>
          <a:prstGeom prst="roundRect">
            <a:avLst>
              <a:gd name="adj" fmla="val 32991"/>
            </a:avLst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s-CL" sz="1867" kern="0">
              <a:solidFill>
                <a:srgbClr val="FDFAF2"/>
              </a:solidFill>
              <a:latin typeface="Arial"/>
              <a:sym typeface="Arial"/>
            </a:endParaRPr>
          </a:p>
        </p:txBody>
      </p:sp>
      <p:sp>
        <p:nvSpPr>
          <p:cNvPr id="273" name="Google Shape;273;p6">
            <a:extLst>
              <a:ext uri="{FF2B5EF4-FFF2-40B4-BE49-F238E27FC236}">
                <a16:creationId xmlns:a16="http://schemas.microsoft.com/office/drawing/2014/main" id="{7A5A5C25-C478-F35C-F09C-DA25A3A86A8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24792" y="567255"/>
            <a:ext cx="5726400" cy="7853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s-ES"/>
              <a:t>Región de Los Lagos</a:t>
            </a:r>
            <a:endParaRPr/>
          </a:p>
        </p:txBody>
      </p:sp>
      <p:grpSp>
        <p:nvGrpSpPr>
          <p:cNvPr id="5" name="Google Shape;32;p10">
            <a:extLst>
              <a:ext uri="{FF2B5EF4-FFF2-40B4-BE49-F238E27FC236}">
                <a16:creationId xmlns:a16="http://schemas.microsoft.com/office/drawing/2014/main" id="{49AE2C3A-9095-DC62-8CBB-D94ADB1FAD91}"/>
              </a:ext>
            </a:extLst>
          </p:cNvPr>
          <p:cNvGrpSpPr/>
          <p:nvPr/>
        </p:nvGrpSpPr>
        <p:grpSpPr>
          <a:xfrm>
            <a:off x="4010040" y="-1589"/>
            <a:ext cx="4395853" cy="214856"/>
            <a:chOff x="4101380" y="0"/>
            <a:chExt cx="3989237" cy="194982"/>
          </a:xfrm>
        </p:grpSpPr>
        <p:sp>
          <p:nvSpPr>
            <p:cNvPr id="6" name="Google Shape;33;p10">
              <a:extLst>
                <a:ext uri="{FF2B5EF4-FFF2-40B4-BE49-F238E27FC236}">
                  <a16:creationId xmlns:a16="http://schemas.microsoft.com/office/drawing/2014/main" id="{47AFFFD0-78F7-A808-0730-A05BC6683DBD}"/>
                </a:ext>
              </a:extLst>
            </p:cNvPr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endParaRPr sz="1867" kern="0">
                <a:solidFill>
                  <a:srgbClr val="FDFAF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" name="Google Shape;34;p10">
              <a:extLst>
                <a:ext uri="{FF2B5EF4-FFF2-40B4-BE49-F238E27FC236}">
                  <a16:creationId xmlns:a16="http://schemas.microsoft.com/office/drawing/2014/main" id="{8F59CC71-1ABA-1C98-135D-CDD2E0DB559E}"/>
                </a:ext>
              </a:extLst>
            </p:cNvPr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endParaRPr sz="1867" kern="0">
                <a:solidFill>
                  <a:srgbClr val="FDFAF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" name="Google Shape;282;p7">
            <a:extLst>
              <a:ext uri="{FF2B5EF4-FFF2-40B4-BE49-F238E27FC236}">
                <a16:creationId xmlns:a16="http://schemas.microsoft.com/office/drawing/2014/main" id="{92D34C9E-FD62-613F-69FC-BAF1AF683464}"/>
              </a:ext>
            </a:extLst>
          </p:cNvPr>
          <p:cNvSpPr txBox="1">
            <a:spLocks/>
          </p:cNvSpPr>
          <p:nvPr/>
        </p:nvSpPr>
        <p:spPr>
          <a:xfrm>
            <a:off x="596621" y="1310802"/>
            <a:ext cx="6498771" cy="9020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defTabSz="1219170">
              <a:lnSpc>
                <a:spcPct val="100000"/>
              </a:lnSpc>
              <a:buClr>
                <a:srgbClr val="2C1F1B"/>
              </a:buClr>
              <a:buSzPts val="6000"/>
            </a:pPr>
            <a:r>
              <a:rPr lang="es-ES" sz="1850" kern="0"/>
              <a:t>Total de reuniones ejecutadas</a:t>
            </a:r>
            <a:endParaRPr lang="es-ES"/>
          </a:p>
          <a:p>
            <a:pPr defTabSz="1219170">
              <a:lnSpc>
                <a:spcPct val="100000"/>
              </a:lnSpc>
              <a:buClr>
                <a:srgbClr val="2C1F1B"/>
              </a:buClr>
              <a:buSzPts val="6000"/>
            </a:pPr>
            <a:r>
              <a:rPr lang="es-CL" sz="1850" b="0" kern="0">
                <a:solidFill>
                  <a:srgbClr val="2C1F1B"/>
                </a:solidFill>
              </a:rPr>
              <a:t>60 reuniones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7E80B996-8B4B-82E4-FDA4-6B645A31990E}"/>
              </a:ext>
            </a:extLst>
          </p:cNvPr>
          <p:cNvSpPr txBox="1"/>
          <p:nvPr/>
        </p:nvSpPr>
        <p:spPr>
          <a:xfrm>
            <a:off x="3462667" y="2339411"/>
            <a:ext cx="6096000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</a:p>
        </p:txBody>
      </p:sp>
      <p:graphicFrame>
        <p:nvGraphicFramePr>
          <p:cNvPr id="28" name="Tabla 27">
            <a:extLst>
              <a:ext uri="{FF2B5EF4-FFF2-40B4-BE49-F238E27FC236}">
                <a16:creationId xmlns:a16="http://schemas.microsoft.com/office/drawing/2014/main" id="{B2B16759-2802-1950-97C9-533FC05FD2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5477576"/>
              </p:ext>
            </p:extLst>
          </p:nvPr>
        </p:nvGraphicFramePr>
        <p:xfrm>
          <a:off x="2517009" y="3144191"/>
          <a:ext cx="3718484" cy="35028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06379">
                  <a:extLst>
                    <a:ext uri="{9D8B030D-6E8A-4147-A177-3AD203B41FA5}">
                      <a16:colId xmlns:a16="http://schemas.microsoft.com/office/drawing/2014/main" val="2026073876"/>
                    </a:ext>
                  </a:extLst>
                </a:gridCol>
                <a:gridCol w="1312105">
                  <a:extLst>
                    <a:ext uri="{9D8B030D-6E8A-4147-A177-3AD203B41FA5}">
                      <a16:colId xmlns:a16="http://schemas.microsoft.com/office/drawing/2014/main" val="108227755"/>
                    </a:ext>
                  </a:extLst>
                </a:gridCol>
              </a:tblGrid>
              <a:tr h="401452">
                <a:tc>
                  <a:txBody>
                    <a:bodyPr/>
                    <a:lstStyle/>
                    <a:p>
                      <a:r>
                        <a:rPr lang="es-CL" sz="1200" b="1">
                          <a:solidFill>
                            <a:schemeClr val="bg1"/>
                          </a:solidFill>
                        </a:rPr>
                        <a:t>N° de </a:t>
                      </a:r>
                      <a:r>
                        <a:rPr lang="es-CL" sz="1200" b="1" err="1">
                          <a:solidFill>
                            <a:schemeClr val="bg1"/>
                          </a:solidFill>
                        </a:rPr>
                        <a:t>ORPIs</a:t>
                      </a:r>
                      <a:r>
                        <a:rPr lang="es-CL" sz="1200" b="1">
                          <a:solidFill>
                            <a:schemeClr val="bg1"/>
                          </a:solidFill>
                        </a:rPr>
                        <a:t> (</a:t>
                      </a:r>
                      <a:r>
                        <a:rPr lang="es-CL" sz="1200" b="1" err="1">
                          <a:solidFill>
                            <a:schemeClr val="bg1"/>
                          </a:solidFill>
                        </a:rPr>
                        <a:t>Aprox</a:t>
                      </a:r>
                      <a:r>
                        <a:rPr lang="es-CL" sz="1200" b="1">
                          <a:solidFill>
                            <a:schemeClr val="bg1"/>
                          </a:solidFill>
                        </a:rPr>
                        <a:t>) </a:t>
                      </a: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200" b="0">
                          <a:solidFill>
                            <a:schemeClr val="tx1"/>
                          </a:solidFill>
                          <a:latin typeface="Verdana"/>
                        </a:rPr>
                        <a:t>80</a:t>
                      </a:r>
                    </a:p>
                  </a:txBody>
                  <a:tcPr marL="121920" marR="121920" marT="60960" marB="6096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0025669"/>
                  </a:ext>
                </a:extLst>
              </a:tr>
              <a:tr h="702293">
                <a:tc>
                  <a:txBody>
                    <a:bodyPr/>
                    <a:lstStyle/>
                    <a:p>
                      <a:r>
                        <a:rPr lang="es-CL" sz="1200" b="1">
                          <a:solidFill>
                            <a:schemeClr val="bg1"/>
                          </a:solidFill>
                        </a:rPr>
                        <a:t>Pueblos Originarios representados</a:t>
                      </a: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400" smtClean="0">
                        <a:latin typeface="Verdana"/>
                      </a:endParaRPr>
                    </a:p>
                    <a:p>
                      <a:r>
                        <a:rPr lang="es-ES" sz="1400" smtClean="0">
                          <a:latin typeface="Verdana"/>
                        </a:rPr>
                        <a:t>MAPUCHE</a:t>
                      </a:r>
                      <a:endParaRPr lang="es-ES" sz="1400" dirty="0">
                        <a:latin typeface="Verdana"/>
                      </a:endParaRPr>
                    </a:p>
                  </a:txBody>
                  <a:tcPr marL="121920" marR="121920" marT="60960" marB="6096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8777909"/>
                  </a:ext>
                </a:extLst>
              </a:tr>
              <a:tr h="630853">
                <a:tc>
                  <a:txBody>
                    <a:bodyPr/>
                    <a:lstStyle/>
                    <a:p>
                      <a:r>
                        <a:rPr lang="es-CL" sz="1200" b="1">
                          <a:solidFill>
                            <a:schemeClr val="bg1"/>
                          </a:solidFill>
                        </a:rPr>
                        <a:t>N° de Participantes en la región</a:t>
                      </a: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200">
                          <a:latin typeface="Verdana"/>
                        </a:rPr>
                        <a:t>896</a:t>
                      </a:r>
                    </a:p>
                  </a:txBody>
                  <a:tcPr marL="121920" marR="121920" marT="60960" marB="6096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2624240"/>
                  </a:ext>
                </a:extLst>
              </a:tr>
              <a:tr h="884132">
                <a:tc>
                  <a:txBody>
                    <a:bodyPr/>
                    <a:lstStyle/>
                    <a:p>
                      <a:r>
                        <a:rPr lang="es-CL" sz="1200" b="1">
                          <a:solidFill>
                            <a:schemeClr val="bg1"/>
                          </a:solidFill>
                        </a:rPr>
                        <a:t>Porcentaje de Participación Femenina</a:t>
                      </a: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200">
                          <a:latin typeface="Verdana"/>
                        </a:rPr>
                        <a:t>57,1%</a:t>
                      </a:r>
                    </a:p>
                  </a:txBody>
                  <a:tcPr marL="121920" marR="121920" marT="60960" marB="6096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121815"/>
                  </a:ext>
                </a:extLst>
              </a:tr>
              <a:tr h="884132">
                <a:tc>
                  <a:txBody>
                    <a:bodyPr/>
                    <a:lstStyle/>
                    <a:p>
                      <a:r>
                        <a:rPr lang="es-ES" sz="1200" b="1">
                          <a:solidFill>
                            <a:schemeClr val="bg1"/>
                          </a:solidFill>
                        </a:rPr>
                        <a:t>Número de asesores para la Región</a:t>
                      </a:r>
                      <a:endParaRPr lang="es-CL" sz="1200" b="1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>
                          <a:latin typeface="Verdana"/>
                        </a:rPr>
                        <a:t>11</a:t>
                      </a:r>
                      <a:endParaRPr lang="es-CL" sz="1200" dirty="0">
                        <a:latin typeface="Verdana"/>
                      </a:endParaRPr>
                    </a:p>
                  </a:txBody>
                  <a:tcPr marL="121920" marR="121920" marT="60960" marB="6096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4947171"/>
                  </a:ext>
                </a:extLst>
              </a:tr>
            </a:tbl>
          </a:graphicData>
        </a:graphic>
      </p:graphicFrame>
      <p:grpSp>
        <p:nvGrpSpPr>
          <p:cNvPr id="62" name="Grupo 61">
            <a:extLst>
              <a:ext uri="{FF2B5EF4-FFF2-40B4-BE49-F238E27FC236}">
                <a16:creationId xmlns:a16="http://schemas.microsoft.com/office/drawing/2014/main" id="{82EC0327-59AA-3654-45ED-8B0926D229A7}"/>
              </a:ext>
            </a:extLst>
          </p:cNvPr>
          <p:cNvGrpSpPr/>
          <p:nvPr/>
        </p:nvGrpSpPr>
        <p:grpSpPr>
          <a:xfrm>
            <a:off x="7263971" y="2711760"/>
            <a:ext cx="4691244" cy="1280765"/>
            <a:chOff x="5236368" y="572135"/>
            <a:chExt cx="3821693" cy="1087473"/>
          </a:xfrm>
        </p:grpSpPr>
        <p:sp>
          <p:nvSpPr>
            <p:cNvPr id="45" name="Google Shape;282;p7">
              <a:extLst>
                <a:ext uri="{FF2B5EF4-FFF2-40B4-BE49-F238E27FC236}">
                  <a16:creationId xmlns:a16="http://schemas.microsoft.com/office/drawing/2014/main" id="{5CE34253-FD4A-A9AE-C05B-A09540586164}"/>
                </a:ext>
              </a:extLst>
            </p:cNvPr>
            <p:cNvSpPr txBox="1">
              <a:spLocks/>
            </p:cNvSpPr>
            <p:nvPr/>
          </p:nvSpPr>
          <p:spPr>
            <a:xfrm>
              <a:off x="6370359" y="572135"/>
              <a:ext cx="2687702" cy="67650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1" i="0" u="none" strike="noStrike" cap="none">
                  <a:solidFill>
                    <a:srgbClr val="531516"/>
                  </a:solidFill>
                  <a:latin typeface="Verdana"/>
                  <a:ea typeface="Verdana"/>
                  <a:cs typeface="Verdana"/>
                  <a:sym typeface="Verdana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9pPr>
            </a:lstStyle>
            <a:p>
              <a:pPr defTabSz="1219170">
                <a:lnSpc>
                  <a:spcPct val="100000"/>
                </a:lnSpc>
                <a:buClr>
                  <a:srgbClr val="2C1F1B"/>
                </a:buClr>
                <a:buSzPts val="6000"/>
              </a:pPr>
              <a:r>
                <a:rPr lang="es-CL" sz="1200" b="0" kern="0" dirty="0">
                  <a:solidFill>
                    <a:srgbClr val="531515"/>
                  </a:solidFill>
                </a:rPr>
                <a:t>Teniendo un costo Enero 2025 a la fecha de:</a:t>
              </a:r>
            </a:p>
          </p:txBody>
        </p:sp>
        <p:sp>
          <p:nvSpPr>
            <p:cNvPr id="47" name="CuadroTexto 46">
              <a:extLst>
                <a:ext uri="{FF2B5EF4-FFF2-40B4-BE49-F238E27FC236}">
                  <a16:creationId xmlns:a16="http://schemas.microsoft.com/office/drawing/2014/main" id="{96F356EE-40F4-9941-3D2A-91315874480E}"/>
                </a:ext>
              </a:extLst>
            </p:cNvPr>
            <p:cNvSpPr txBox="1"/>
            <p:nvPr/>
          </p:nvSpPr>
          <p:spPr>
            <a:xfrm>
              <a:off x="6370359" y="1119509"/>
              <a:ext cx="2383093" cy="391991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pPr defTabSz="1219170">
                <a:buClr>
                  <a:srgbClr val="000000"/>
                </a:buClr>
              </a:pPr>
              <a:r>
                <a:rPr lang="es-CL" sz="2400" b="1" kern="0" dirty="0">
                  <a:solidFill>
                    <a:srgbClr val="531515"/>
                  </a:solidFill>
                  <a:latin typeface="Verdana"/>
                  <a:ea typeface="Verdana"/>
                  <a:cs typeface="Arial"/>
                  <a:sym typeface="Arial"/>
                </a:rPr>
                <a:t> $ 71.960.501</a:t>
              </a:r>
              <a:r>
                <a:rPr lang="es-CL" sz="2400" b="1" kern="0" dirty="0">
                  <a:solidFill>
                    <a:srgbClr val="531515"/>
                  </a:solidFill>
                  <a:latin typeface="Arial"/>
                  <a:ea typeface="Verdana"/>
                  <a:cs typeface="Arial"/>
                  <a:sym typeface="Arial"/>
                </a:rPr>
                <a:t>.-</a:t>
              </a:r>
              <a:endParaRPr lang="es-CL" sz="2400" b="1" kern="0" dirty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55" name="Grupo 54">
              <a:extLst>
                <a:ext uri="{FF2B5EF4-FFF2-40B4-BE49-F238E27FC236}">
                  <a16:creationId xmlns:a16="http://schemas.microsoft.com/office/drawing/2014/main" id="{1D9C3939-8301-B609-836F-8699D9E35D50}"/>
                </a:ext>
              </a:extLst>
            </p:cNvPr>
            <p:cNvGrpSpPr/>
            <p:nvPr/>
          </p:nvGrpSpPr>
          <p:grpSpPr>
            <a:xfrm>
              <a:off x="5236368" y="714631"/>
              <a:ext cx="1133991" cy="944977"/>
              <a:chOff x="4986910" y="1217689"/>
              <a:chExt cx="1133991" cy="944977"/>
            </a:xfrm>
          </p:grpSpPr>
          <p:sp>
            <p:nvSpPr>
              <p:cNvPr id="54" name="Rectángulo 53">
                <a:extLst>
                  <a:ext uri="{FF2B5EF4-FFF2-40B4-BE49-F238E27FC236}">
                    <a16:creationId xmlns:a16="http://schemas.microsoft.com/office/drawing/2014/main" id="{EC9B3CD0-EF4C-C93A-A915-86F385620A1F}"/>
                  </a:ext>
                </a:extLst>
              </p:cNvPr>
              <p:cNvSpPr/>
              <p:nvPr/>
            </p:nvSpPr>
            <p:spPr>
              <a:xfrm>
                <a:off x="4986910" y="1217689"/>
                <a:ext cx="1133991" cy="944977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s-CL" sz="1867" kern="0">
                  <a:solidFill>
                    <a:srgbClr val="FDFAF2"/>
                  </a:solidFill>
                  <a:latin typeface="Arial"/>
                  <a:sym typeface="Arial"/>
                </a:endParaRPr>
              </a:p>
            </p:txBody>
          </p:sp>
          <p:pic>
            <p:nvPicPr>
              <p:cNvPr id="52" name="Gráfico 51" descr="Monedas con relleno sólido">
                <a:extLst>
                  <a:ext uri="{FF2B5EF4-FFF2-40B4-BE49-F238E27FC236}">
                    <a16:creationId xmlns:a16="http://schemas.microsoft.com/office/drawing/2014/main" id="{8B1A0D86-185F-FE3E-7C67-B36E4A21610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=""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5087902" y="1230484"/>
                <a:ext cx="914400" cy="914400"/>
              </a:xfrm>
              <a:prstGeom prst="rect">
                <a:avLst/>
              </a:prstGeom>
            </p:spPr>
          </p:pic>
        </p:grpSp>
      </p:grpSp>
      <p:grpSp>
        <p:nvGrpSpPr>
          <p:cNvPr id="257" name="Grupo 256">
            <a:extLst>
              <a:ext uri="{FF2B5EF4-FFF2-40B4-BE49-F238E27FC236}">
                <a16:creationId xmlns:a16="http://schemas.microsoft.com/office/drawing/2014/main" id="{DE20356D-F40E-A0F6-71EF-50B93291A0BD}"/>
              </a:ext>
            </a:extLst>
          </p:cNvPr>
          <p:cNvGrpSpPr/>
          <p:nvPr/>
        </p:nvGrpSpPr>
        <p:grpSpPr>
          <a:xfrm>
            <a:off x="448067" y="3144191"/>
            <a:ext cx="2269720" cy="3502862"/>
            <a:chOff x="332565" y="2691090"/>
            <a:chExt cx="1702290" cy="1964049"/>
          </a:xfrm>
        </p:grpSpPr>
        <p:sp>
          <p:nvSpPr>
            <p:cNvPr id="31" name="Google Shape;273;p6">
              <a:extLst>
                <a:ext uri="{FF2B5EF4-FFF2-40B4-BE49-F238E27FC236}">
                  <a16:creationId xmlns:a16="http://schemas.microsoft.com/office/drawing/2014/main" id="{536BC13D-D29C-A460-9693-C7A77396FDDD}"/>
                </a:ext>
              </a:extLst>
            </p:cNvPr>
            <p:cNvSpPr txBox="1">
              <a:spLocks/>
            </p:cNvSpPr>
            <p:nvPr/>
          </p:nvSpPr>
          <p:spPr>
            <a:xfrm>
              <a:off x="707347" y="3287755"/>
              <a:ext cx="1327508" cy="51312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1" i="0" u="none" strike="noStrike" cap="none">
                  <a:solidFill>
                    <a:srgbClr val="531516"/>
                  </a:solidFill>
                  <a:latin typeface="Verdana"/>
                  <a:ea typeface="Verdana"/>
                  <a:cs typeface="Verdana"/>
                  <a:sym typeface="Verdana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9pPr>
            </a:lstStyle>
            <a:p>
              <a:pPr defTabSz="1219170">
                <a:buClr>
                  <a:srgbClr val="2C1F1B"/>
                </a:buClr>
              </a:pPr>
              <a:r>
                <a:rPr lang="es-CL" sz="2400" kern="0"/>
                <a:t>100%</a:t>
              </a:r>
            </a:p>
          </p:txBody>
        </p:sp>
        <p:grpSp>
          <p:nvGrpSpPr>
            <p:cNvPr id="63" name="Grupo 62">
              <a:extLst>
                <a:ext uri="{FF2B5EF4-FFF2-40B4-BE49-F238E27FC236}">
                  <a16:creationId xmlns:a16="http://schemas.microsoft.com/office/drawing/2014/main" id="{6550F278-2D20-2F74-9EEF-3289BFB763F1}"/>
                </a:ext>
              </a:extLst>
            </p:cNvPr>
            <p:cNvGrpSpPr/>
            <p:nvPr/>
          </p:nvGrpSpPr>
          <p:grpSpPr>
            <a:xfrm>
              <a:off x="333480" y="2691090"/>
              <a:ext cx="1625864" cy="1964049"/>
              <a:chOff x="333480" y="2691090"/>
              <a:chExt cx="1625864" cy="1964049"/>
            </a:xfrm>
          </p:grpSpPr>
          <p:sp>
            <p:nvSpPr>
              <p:cNvPr id="4" name="Rectángulo 3">
                <a:extLst>
                  <a:ext uri="{FF2B5EF4-FFF2-40B4-BE49-F238E27FC236}">
                    <a16:creationId xmlns:a16="http://schemas.microsoft.com/office/drawing/2014/main" id="{5A61EEF1-7519-B232-9C9B-D3F7D0E0038B}"/>
                  </a:ext>
                </a:extLst>
              </p:cNvPr>
              <p:cNvSpPr/>
              <p:nvPr/>
            </p:nvSpPr>
            <p:spPr>
              <a:xfrm>
                <a:off x="333480" y="2691090"/>
                <a:ext cx="1468656" cy="1964049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s-CL" sz="1867" kern="0">
                  <a:solidFill>
                    <a:srgbClr val="FDFAF2"/>
                  </a:solidFill>
                  <a:latin typeface="Arial"/>
                  <a:sym typeface="Arial"/>
                </a:endParaRPr>
              </a:p>
            </p:txBody>
          </p:sp>
          <p:sp>
            <p:nvSpPr>
              <p:cNvPr id="53" name="Google Shape;273;p6">
                <a:extLst>
                  <a:ext uri="{FF2B5EF4-FFF2-40B4-BE49-F238E27FC236}">
                    <a16:creationId xmlns:a16="http://schemas.microsoft.com/office/drawing/2014/main" id="{A0A65FA9-1643-6D24-A5A1-365D6ACB481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51117" y="2691090"/>
                <a:ext cx="1608227" cy="7344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t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1" i="0" u="none" strike="noStrike" cap="none">
                    <a:solidFill>
                      <a:srgbClr val="531516"/>
                    </a:solidFill>
                    <a:latin typeface="Verdana"/>
                    <a:ea typeface="Verdana"/>
                    <a:cs typeface="Verdana"/>
                    <a:sym typeface="Verdana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9pPr>
              </a:lstStyle>
              <a:p>
                <a:pPr algn="ctr" defTabSz="1219170">
                  <a:buClr>
                    <a:srgbClr val="2C1F1B"/>
                  </a:buClr>
                </a:pPr>
                <a:endParaRPr lang="es-CL" sz="1467" kern="0"/>
              </a:p>
            </p:txBody>
          </p:sp>
        </p:grpSp>
        <p:sp>
          <p:nvSpPr>
            <p:cNvPr id="256" name="Google Shape;273;p6">
              <a:extLst>
                <a:ext uri="{FF2B5EF4-FFF2-40B4-BE49-F238E27FC236}">
                  <a16:creationId xmlns:a16="http://schemas.microsoft.com/office/drawing/2014/main" id="{55102E42-53D3-4A66-1210-9D5E393B6BC7}"/>
                </a:ext>
              </a:extLst>
            </p:cNvPr>
            <p:cNvSpPr txBox="1">
              <a:spLocks/>
            </p:cNvSpPr>
            <p:nvPr/>
          </p:nvSpPr>
          <p:spPr>
            <a:xfrm>
              <a:off x="332565" y="3268772"/>
              <a:ext cx="1608227" cy="7344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1" i="0" u="none" strike="noStrike" cap="none">
                  <a:solidFill>
                    <a:srgbClr val="531516"/>
                  </a:solidFill>
                  <a:latin typeface="Verdana"/>
                  <a:ea typeface="Verdana"/>
                  <a:cs typeface="Verdana"/>
                  <a:sym typeface="Verdana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9pPr>
            </a:lstStyle>
            <a:p>
              <a:pPr algn="ctr" defTabSz="1219170">
                <a:buClr>
                  <a:srgbClr val="2C1F1B"/>
                </a:buClr>
              </a:pPr>
              <a:endParaRPr lang="es-CL" sz="3200" kern="0"/>
            </a:p>
          </p:txBody>
        </p:sp>
      </p:grp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FCF5C5EC-366F-8532-84E8-7AF0867CA614}"/>
              </a:ext>
            </a:extLst>
          </p:cNvPr>
          <p:cNvGraphicFramePr>
            <a:graphicFrameLocks noGrp="1"/>
          </p:cNvGraphicFramePr>
          <p:nvPr/>
        </p:nvGraphicFramePr>
        <p:xfrm>
          <a:off x="624792" y="2245789"/>
          <a:ext cx="5346480" cy="5236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4648">
                  <a:extLst>
                    <a:ext uri="{9D8B030D-6E8A-4147-A177-3AD203B41FA5}">
                      <a16:colId xmlns:a16="http://schemas.microsoft.com/office/drawing/2014/main" val="3128515206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1457947361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2746983059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1489485065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857255625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2031512566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668835299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1433100819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2788340376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3038805154"/>
                    </a:ext>
                  </a:extLst>
                </a:gridCol>
              </a:tblGrid>
              <a:tr h="523689"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167785"/>
                  </a:ext>
                </a:extLst>
              </a:tr>
            </a:tbl>
          </a:graphicData>
        </a:graphic>
      </p:graphicFrame>
      <p:pic>
        <p:nvPicPr>
          <p:cNvPr id="8" name="Gráfico 7">
            <a:extLst>
              <a:ext uri="{FF2B5EF4-FFF2-40B4-BE49-F238E27FC236}">
                <a16:creationId xmlns:a16="http://schemas.microsoft.com/office/drawing/2014/main" id="{5616BF14-7B12-FB2B-59F6-BE5983DB3C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88575" y="4339960"/>
            <a:ext cx="1066800" cy="1066800"/>
          </a:xfrm>
          <a:prstGeom prst="rect">
            <a:avLst/>
          </a:prstGeom>
        </p:spPr>
      </p:pic>
      <p:sp>
        <p:nvSpPr>
          <p:cNvPr id="12" name="Google Shape;282;p7">
            <a:extLst>
              <a:ext uri="{FF2B5EF4-FFF2-40B4-BE49-F238E27FC236}">
                <a16:creationId xmlns:a16="http://schemas.microsoft.com/office/drawing/2014/main" id="{D8D26335-775A-72F6-216E-3D313A4F5138}"/>
              </a:ext>
            </a:extLst>
          </p:cNvPr>
          <p:cNvSpPr txBox="1">
            <a:spLocks/>
          </p:cNvSpPr>
          <p:nvPr/>
        </p:nvSpPr>
        <p:spPr>
          <a:xfrm>
            <a:off x="-1366196" y="17189"/>
            <a:ext cx="83782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algn="ctr" defTabSz="1219170">
              <a:buClr>
                <a:srgbClr val="2C1F1B"/>
              </a:buClr>
            </a:pPr>
            <a:r>
              <a:rPr lang="es-CL" sz="1200" kern="0"/>
              <a:t>2.- </a:t>
            </a:r>
            <a:r>
              <a:rPr lang="es-ES" sz="1200" kern="0"/>
              <a:t>Estado de avance Etapa de Planificación: a Nivel Regional</a:t>
            </a:r>
          </a:p>
          <a:p>
            <a:pPr algn="ctr" defTabSz="1219170">
              <a:buClr>
                <a:srgbClr val="2C1F1B"/>
              </a:buClr>
            </a:pPr>
            <a:endParaRPr lang="es-CL" sz="1200" kern="0"/>
          </a:p>
        </p:txBody>
      </p:sp>
    </p:spTree>
    <p:extLst>
      <p:ext uri="{BB962C8B-B14F-4D97-AF65-F5344CB8AC3E}">
        <p14:creationId xmlns:p14="http://schemas.microsoft.com/office/powerpoint/2010/main" val="1791996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>
          <a:extLst>
            <a:ext uri="{FF2B5EF4-FFF2-40B4-BE49-F238E27FC236}">
              <a16:creationId xmlns:a16="http://schemas.microsoft.com/office/drawing/2014/main" id="{0C6BEEF2-4064-ECBD-8F37-1895894510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282;p7">
            <a:extLst>
              <a:ext uri="{FF2B5EF4-FFF2-40B4-BE49-F238E27FC236}">
                <a16:creationId xmlns:a16="http://schemas.microsoft.com/office/drawing/2014/main" id="{ED844C3D-7AB3-1F5C-157C-1C848CB09EC9}"/>
              </a:ext>
            </a:extLst>
          </p:cNvPr>
          <p:cNvSpPr txBox="1">
            <a:spLocks/>
          </p:cNvSpPr>
          <p:nvPr/>
        </p:nvSpPr>
        <p:spPr>
          <a:xfrm>
            <a:off x="3730761" y="2956525"/>
            <a:ext cx="821076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r>
              <a:rPr lang="es-CL" sz="2400"/>
              <a:t>3</a:t>
            </a:r>
            <a:r>
              <a:rPr kumimoji="0" lang="es-CL" sz="2400" b="1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.- Propuestas por territorio: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endParaRPr kumimoji="0" lang="es-CL" sz="2400" b="1" i="0" u="none" strike="noStrike" kern="1200" cap="none" spc="0" normalizeH="0" baseline="0" noProof="0">
              <a:ln>
                <a:noFill/>
              </a:ln>
              <a:solidFill>
                <a:srgbClr val="531516"/>
              </a:solidFill>
              <a:effectLst/>
              <a:uLnTx/>
              <a:uFillTx/>
              <a:latin typeface="Verdana"/>
              <a:ea typeface="Verdana"/>
              <a:sym typeface="Verdan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r>
              <a:rPr kumimoji="0" lang="es-CL" sz="3200" b="1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Nivel Regional</a:t>
            </a:r>
          </a:p>
        </p:txBody>
      </p:sp>
    </p:spTree>
    <p:extLst>
      <p:ext uri="{BB962C8B-B14F-4D97-AF65-F5344CB8AC3E}">
        <p14:creationId xmlns:p14="http://schemas.microsoft.com/office/powerpoint/2010/main" val="589226508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713B0EC6-80BE-BE81-3DE5-93FB36D5E9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err="1"/>
              <a:t>Tabla</a:t>
            </a:r>
            <a:r>
              <a:rPr lang="en-US"/>
              <a:t> de </a:t>
            </a:r>
            <a:r>
              <a:rPr lang="en-US" err="1"/>
              <a:t>Sistematización</a:t>
            </a:r>
            <a:endParaRPr lang="en-US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62C41AB0-328C-C17A-AF87-EF8C75284C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75169"/>
            <a:ext cx="10175519" cy="45017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3699251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Indigenous People Day by Slidesgo">
  <a:themeElements>
    <a:clrScheme name="Simple Light">
      <a:dk1>
        <a:srgbClr val="2C1F1B"/>
      </a:dk1>
      <a:lt1>
        <a:srgbClr val="FDFAF2"/>
      </a:lt1>
      <a:dk2>
        <a:srgbClr val="F4B83C"/>
      </a:dk2>
      <a:lt2>
        <a:srgbClr val="F4973C"/>
      </a:lt2>
      <a:accent1>
        <a:srgbClr val="EA533F"/>
      </a:accent1>
      <a:accent2>
        <a:srgbClr val="A72B2C"/>
      </a:accent2>
      <a:accent3>
        <a:srgbClr val="3BB077"/>
      </a:accent3>
      <a:accent4>
        <a:srgbClr val="009E73"/>
      </a:accent4>
      <a:accent5>
        <a:srgbClr val="437EA3"/>
      </a:accent5>
      <a:accent6>
        <a:srgbClr val="3752A0"/>
      </a:accent6>
      <a:hlink>
        <a:srgbClr val="2C1F1B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545DA2DB89AA4B86B7FF919A5E2CD4" ma:contentTypeVersion="10" ma:contentTypeDescription="Create a new document." ma:contentTypeScope="" ma:versionID="86477686f7ac7d5a366a13e471154c5a">
  <xsd:schema xmlns:xsd="http://www.w3.org/2001/XMLSchema" xmlns:xs="http://www.w3.org/2001/XMLSchema" xmlns:p="http://schemas.microsoft.com/office/2006/metadata/properties" xmlns:ns3="bb876650-4ddb-452d-9887-f6e5a35fbb43" targetNamespace="http://schemas.microsoft.com/office/2006/metadata/properties" ma:root="true" ma:fieldsID="b559db405b504299dc19a3dfe12b383f" ns3:_="">
    <xsd:import namespace="bb876650-4ddb-452d-9887-f6e5a35fbb43"/>
    <xsd:element name="properties">
      <xsd:complexType>
        <xsd:sequence>
          <xsd:element name="documentManagement">
            <xsd:complexType>
              <xsd:all>
                <xsd:element ref="ns3:MediaServiceDateTaken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_activity" minOccurs="0"/>
                <xsd:element ref="ns3:MediaServiceSystem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876650-4ddb-452d-9887-f6e5a35fbb43" elementFormDefault="qualified">
    <xsd:import namespace="http://schemas.microsoft.com/office/2006/documentManagement/types"/>
    <xsd:import namespace="http://schemas.microsoft.com/office/infopath/2007/PartnerControls"/>
    <xsd:element name="MediaServiceDateTaken" ma:index="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activity" ma:index="12" nillable="true" ma:displayName="_activity" ma:hidden="true" ma:internalName="_activity">
      <xsd:simpleType>
        <xsd:restriction base="dms:Note"/>
      </xsd:simpleType>
    </xsd:element>
    <xsd:element name="MediaServiceSystemTags" ma:index="13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bb876650-4ddb-452d-9887-f6e5a35fbb43" xsi:nil="true"/>
  </documentManagement>
</p:properties>
</file>

<file path=customXml/itemProps1.xml><?xml version="1.0" encoding="utf-8"?>
<ds:datastoreItem xmlns:ds="http://schemas.openxmlformats.org/officeDocument/2006/customXml" ds:itemID="{79D6DBDA-EF53-4CE6-922B-33BB679E103E}">
  <ds:schemaRefs>
    <ds:schemaRef ds:uri="bb876650-4ddb-452d-9887-f6e5a35fbb4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5631DCBF-AFF4-4B6F-A885-87FD7A48C16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F2765E4-CAAE-4B7E-85A5-2F0D50454E70}">
  <ds:schemaRefs>
    <ds:schemaRef ds:uri="http://purl.org/dc/elements/1.1/"/>
    <ds:schemaRef ds:uri="http://purl.org/dc/dcmitype/"/>
    <ds:schemaRef ds:uri="http://www.w3.org/XML/1998/namespace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bb876650-4ddb-452d-9887-f6e5a35fbb4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323</Words>
  <Application>Microsoft Office PowerPoint</Application>
  <PresentationFormat>Panorámica</PresentationFormat>
  <Paragraphs>57</Paragraphs>
  <Slides>12</Slides>
  <Notes>7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12</vt:i4>
      </vt:variant>
    </vt:vector>
  </HeadingPairs>
  <TitlesOfParts>
    <vt:vector size="23" baseType="lpstr">
      <vt:lpstr>Aptos</vt:lpstr>
      <vt:lpstr>Aptos Display</vt:lpstr>
      <vt:lpstr>Aptos Narrow</vt:lpstr>
      <vt:lpstr>Archivo</vt:lpstr>
      <vt:lpstr>Arial</vt:lpstr>
      <vt:lpstr>Calibri</vt:lpstr>
      <vt:lpstr>Dela Gothic One</vt:lpstr>
      <vt:lpstr>PT Sans</vt:lpstr>
      <vt:lpstr>Verdana</vt:lpstr>
      <vt:lpstr>Tema de Office</vt:lpstr>
      <vt:lpstr>Indigenous People Day by Slidesgo</vt:lpstr>
      <vt:lpstr>Jornada de Diálogo Regional Los Lagos</vt:lpstr>
      <vt:lpstr>Presentación de PowerPoint</vt:lpstr>
      <vt:lpstr>Presentación de PowerPoint</vt:lpstr>
      <vt:lpstr>Presentación de PowerPoint</vt:lpstr>
      <vt:lpstr>Presentación de PowerPoint</vt:lpstr>
      <vt:lpstr>Estado de Avance Regional</vt:lpstr>
      <vt:lpstr>Región de Los Lagos</vt:lpstr>
      <vt:lpstr>Presentación de PowerPoint</vt:lpstr>
      <vt:lpstr>Tabla de Sistematización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Diego Flores Arrate</dc:creator>
  <cp:lastModifiedBy>Marcos Valdés Castillo</cp:lastModifiedBy>
  <cp:revision>48</cp:revision>
  <cp:lastPrinted>2024-07-16T01:58:01Z</cp:lastPrinted>
  <dcterms:created xsi:type="dcterms:W3CDTF">2024-06-18T16:48:06Z</dcterms:created>
  <dcterms:modified xsi:type="dcterms:W3CDTF">2025-10-30T17:36:59Z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0x0101003A545DA2DB89AA4B86B7FF919A5E2CD4</vt:lpwstr>
  </property>
</Properties>
</file>