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F688D5-6891-0433-FDC0-BC294F2FBBF7}" v="6" dt="2025-10-24T12:46:49.888"/>
    <p1510:client id="{EE4A3607-6ED1-11E6-E485-9311324D6491}" v="18" dt="2025-10-24T12:38:37.5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ia Karin Molt Gonzalez" userId="S::karin.molt@mma.gob.cl::532bc048-bde6-48bf-9f09-80596da85a86" providerId="AD" clId="Web-{EE4A3607-6ED1-11E6-E485-9311324D6491}"/>
    <pc:docChg chg="modSld">
      <pc:chgData name="Maria Karin Molt Gonzalez" userId="S::karin.molt@mma.gob.cl::532bc048-bde6-48bf-9f09-80596da85a86" providerId="AD" clId="Web-{EE4A3607-6ED1-11E6-E485-9311324D6491}" dt="2025-10-24T12:38:37.564" v="17" actId="20577"/>
      <pc:docMkLst>
        <pc:docMk/>
      </pc:docMkLst>
      <pc:sldChg chg="modSp">
        <pc:chgData name="Maria Karin Molt Gonzalez" userId="S::karin.molt@mma.gob.cl::532bc048-bde6-48bf-9f09-80596da85a86" providerId="AD" clId="Web-{EE4A3607-6ED1-11E6-E485-9311324D6491}" dt="2025-10-24T12:38:37.564" v="17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EE4A3607-6ED1-11E6-E485-9311324D6491}" dt="2025-10-24T12:38:37.564" v="17" actId="20577"/>
          <ac:spMkLst>
            <pc:docMk/>
            <pc:sldMk cId="0" sldId="256"/>
            <ac:spMk id="222" creationId="{00000000-0000-0000-0000-000000000000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">
      <pc:chgData name="Marcos Valdés Castillo" userId="S::marcos.valdes@mma.gob.cl::2394152c-b359-4bb9-b5a3-3cb695e0ade2" providerId="AD" clId="Web-{BC9705C9-9741-BF2D-0D06-C027D9B2C894}" dt="2025-10-02T11:49:59.031" v="0"/>
      <pc:docMkLst>
        <pc:docMk/>
      </pc:docMkLst>
    </pc:docChg>
  </pc:docChgLst>
  <pc:docChgLst>
    <pc:chgData name="Marcos Valdés Castillo" userId="S::marcos.valdes@mma.gob.cl::2394152c-b359-4bb9-b5a3-3cb695e0ade2" providerId="AD" clId="Web-{9B5D8F7B-0836-0081-0B76-EE1EA3E6E72D}"/>
    <pc:docChg chg="modSld">
      <pc:chgData name="Marcos Valdés Castillo" userId="S::marcos.valdes@mma.gob.cl::2394152c-b359-4bb9-b5a3-3cb695e0ade2" providerId="AD" clId="Web-{9B5D8F7B-0836-0081-0B76-EE1EA3E6E72D}" dt="2025-10-02T17:51:30.900" v="89" actId="20577"/>
      <pc:docMkLst>
        <pc:docMk/>
      </pc:docMkLst>
      <pc:sldChg chg="modSp">
        <pc:chgData name="Marcos Valdés Castillo" userId="S::marcos.valdes@mma.gob.cl::2394152c-b359-4bb9-b5a3-3cb695e0ade2" providerId="AD" clId="Web-{9B5D8F7B-0836-0081-0B76-EE1EA3E6E72D}" dt="2025-10-02T14:24:43.276" v="11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9B5D8F7B-0836-0081-0B76-EE1EA3E6E72D}" dt="2025-10-02T14:24:15.291" v="4" actId="20577"/>
          <ac:spMkLst>
            <pc:docMk/>
            <pc:sldMk cId="0" sldId="256"/>
            <ac:spMk id="2" creationId="{FF2ED2F1-EDB2-F1D2-A64E-C2B458F0388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24:43.276" v="1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B5D8F7B-0836-0081-0B76-EE1EA3E6E72D}" dt="2025-10-02T17:51:30.900" v="89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B5D8F7B-0836-0081-0B76-EE1EA3E6E72D}" dt="2025-10-02T17:51:30.900" v="89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5:06.886" v="22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4:01.385" v="15" actId="20577"/>
          <ac:spMkLst>
            <pc:docMk/>
            <pc:sldMk cId="1791996910" sldId="279"/>
            <ac:spMk id="273" creationId="{7A5A5C25-C478-F35C-F09C-DA25A3A86A80}"/>
          </ac:spMkLst>
        </pc:spChg>
        <pc:graphicFrameChg chg="mod modGraphic">
          <ac:chgData name="Marcos Valdés Castillo" userId="S::marcos.valdes@mma.gob.cl::2394152c-b359-4bb9-b5a3-3cb695e0ade2" providerId="AD" clId="Web-{9B5D8F7B-0836-0081-0B76-EE1EA3E6E72D}" dt="2025-10-02T15:10:11.409" v="70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9B5D8F7B-0836-0081-0B76-EE1EA3E6E72D}" dt="2025-10-02T15:27:29.232" v="87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9B5D8F7B-0836-0081-0B76-EE1EA3E6E72D}" dt="2025-10-02T15:27:29.232" v="87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79F688D5-6891-0433-FDC0-BC294F2FBBF7}"/>
    <pc:docChg chg="modSld">
      <pc:chgData name="Maria Karin Molt Gonzalez" userId="S::karin.molt@mma.gob.cl::532bc048-bde6-48bf-9f09-80596da85a86" providerId="AD" clId="Web-{79F688D5-6891-0433-FDC0-BC294F2FBBF7}" dt="2025-10-24T12:46:49.888" v="3" actId="20577"/>
      <pc:docMkLst>
        <pc:docMk/>
      </pc:docMkLst>
      <pc:sldChg chg="modSp">
        <pc:chgData name="Maria Karin Molt Gonzalez" userId="S::karin.molt@mma.gob.cl::532bc048-bde6-48bf-9f09-80596da85a86" providerId="AD" clId="Web-{79F688D5-6891-0433-FDC0-BC294F2FBBF7}" dt="2025-10-24T12:46:49.888" v="3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79F688D5-6891-0433-FDC0-BC294F2FBBF7}" dt="2025-10-24T12:46:49.888" v="3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79F688D5-6891-0433-FDC0-BC294F2FBBF7}" dt="2025-10-24T12:45:46.106" v="1" actId="20577"/>
        <pc:sldMkLst>
          <pc:docMk/>
          <pc:sldMk cId="0" sldId="262"/>
        </pc:sldMkLst>
        <pc:spChg chg="mod">
          <ac:chgData name="Maria Karin Molt Gonzalez" userId="S::karin.molt@mma.gob.cl::532bc048-bde6-48bf-9f09-80596da85a86" providerId="AD" clId="Web-{79F688D5-6891-0433-FDC0-BC294F2FBBF7}" dt="2025-10-24T12:45:46.106" v="1" actId="20577"/>
          <ac:spMkLst>
            <pc:docMk/>
            <pc:sldMk cId="0" sldId="262"/>
            <ac:spMk id="9" creationId="{0C3A8D6F-DF0C-0D7D-440E-C6F0E4819815}"/>
          </ac:spMkLst>
        </pc:spChg>
      </pc:sldChg>
      <pc:sldChg chg="modSp">
        <pc:chgData name="Maria Karin Molt Gonzalez" userId="S::karin.molt@mma.gob.cl::532bc048-bde6-48bf-9f09-80596da85a86" providerId="AD" clId="Web-{79F688D5-6891-0433-FDC0-BC294F2FBBF7}" dt="2025-10-24T12:46:28.606" v="2" actId="1076"/>
        <pc:sldMkLst>
          <pc:docMk/>
          <pc:sldMk cId="3114333772" sldId="2933"/>
        </pc:sldMkLst>
        <pc:picChg chg="mod">
          <ac:chgData name="Maria Karin Molt Gonzalez" userId="S::karin.molt@mma.gob.cl::532bc048-bde6-48bf-9f09-80596da85a86" providerId="AD" clId="Web-{79F688D5-6891-0433-FDC0-BC294F2FBBF7}" dt="2025-10-24T12:46:28.606" v="2" actId="1076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30-10-2025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581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1" y="2190044"/>
            <a:ext cx="7687524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800" dirty="0"/>
              <a:t>Jornada de Diálogo Regional</a:t>
            </a:r>
            <a:br>
              <a:rPr lang="es-ES" sz="4800" dirty="0"/>
            </a:br>
            <a:r>
              <a:rPr lang="es-ES" sz="4800" dirty="0"/>
              <a:t>Región de Aysén</a:t>
            </a:r>
            <a:r>
              <a:rPr lang="es-ES" sz="5400" dirty="0"/>
              <a:t/>
            </a:r>
            <a:br>
              <a:rPr lang="es-ES" sz="5400" dirty="0"/>
            </a:br>
            <a:endParaRPr lang="es-CL" sz="5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7515531" cy="79582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</a:t>
            </a: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Ambiente 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de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 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Aysén 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 </a:t>
            </a:r>
            <a:endParaRPr lang="es-CL" sz="2100" b="1" dirty="0">
              <a:solidFill>
                <a:srgbClr val="531516"/>
              </a:solidFill>
              <a:latin typeface="Verdana"/>
              <a:ea typeface="Verdan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cs typeface="+mj-cs"/>
              </a:rPr>
              <a:t>25/10/2025  </a:t>
            </a:r>
            <a:endParaRPr lang="es-CL" sz="2100" b="1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 dirty="0"/>
              <a:t>4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 dirty="0"/>
              <a:t> por pueblo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99" y="586604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935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de Aysén</a:t>
            </a:r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21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</a:t>
            </a:r>
            <a:endParaRPr lang="es-CL" sz="1200" b="0" kern="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66334"/>
              </p:ext>
            </p:extLst>
          </p:nvPr>
        </p:nvGraphicFramePr>
        <p:xfrm>
          <a:off x="2517009" y="3144192"/>
          <a:ext cx="3718484" cy="3560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40381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107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21033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200" b="0" i="0" u="none" strike="noStrike" cap="none" dirty="0" smtClean="0">
                        <a:solidFill>
                          <a:schemeClr val="dk1"/>
                        </a:solidFill>
                        <a:latin typeface="Verdan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s-ES" sz="1200" b="0" i="0" u="none" strike="noStrike" cap="none" dirty="0" smtClean="0">
                          <a:solidFill>
                            <a:schemeClr val="dk1"/>
                          </a:solidFill>
                          <a:latin typeface="Verdana"/>
                          <a:ea typeface="+mn-ea"/>
                          <a:cs typeface="+mn-cs"/>
                          <a:sym typeface="Arial"/>
                        </a:rPr>
                        <a:t>MAPUCHE</a:t>
                      </a:r>
                      <a:endParaRPr lang="es-ES" sz="1200" b="0" i="0" u="none" strike="noStrike" cap="none" dirty="0">
                        <a:solidFill>
                          <a:schemeClr val="dk1"/>
                        </a:solidFill>
                        <a:latin typeface="Verdan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dirty="0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164</a:t>
                      </a:r>
                    </a:p>
                    <a:p>
                      <a:pPr algn="ctr"/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98930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52%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4060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6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6085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>
                          <a:latin typeface="Verdana"/>
                        </a:rPr>
                        <a:t>6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$ 19.616.338 </a:t>
              </a:r>
              <a:r>
                <a:rPr lang="es-CL" sz="2400" b="1" kern="0" dirty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 dirty="0"/>
              <a:t>3</a:t>
            </a:r>
            <a:r>
              <a: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http://purl.org/dc/elements/1.1/"/>
    <ds:schemaRef ds:uri="http://www.w3.org/XML/1998/namespace"/>
    <ds:schemaRef ds:uri="http://schemas.microsoft.com/office/2006/documentManagement/types"/>
    <ds:schemaRef ds:uri="bb876650-4ddb-452d-9887-f6e5a35fbb43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334</Words>
  <Application>Microsoft Office PowerPoint</Application>
  <PresentationFormat>Panorámica</PresentationFormat>
  <Paragraphs>60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 Aysén 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Aysén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68</cp:revision>
  <cp:lastPrinted>2024-07-16T01:58:01Z</cp:lastPrinted>
  <dcterms:created xsi:type="dcterms:W3CDTF">2024-06-18T16:48:06Z</dcterms:created>
  <dcterms:modified xsi:type="dcterms:W3CDTF">2025-10-30T17:50:56Z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