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5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AF871D-E3E7-AFE1-E1C5-B70D0083537D}" v="265" dt="2025-10-28T17:52:08.592"/>
    <p1510:client id="{7681A154-1BAB-28E8-5607-0D4E50F63D52}" v="2" dt="2025-10-28T17:51:36.501"/>
    <p1510:client id="{D9D1F45B-F066-F900-4E2F-18779B0EA724}" v="100" dt="2025-10-27T13:05:44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46" y="-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D9D1F45B-F066-F900-4E2F-18779B0EA724}"/>
    <pc:docChg chg="modSld">
      <pc:chgData name="María Beatriz Jorquera Morales" userId="S::maria.jorquera@mma.gob.cl::a6f2f461-b342-4fca-b9a1-780bf46eb6cf" providerId="AD" clId="Web-{D9D1F45B-F066-F900-4E2F-18779B0EA724}" dt="2025-10-27T13:05:43.980" v="53" actId="20577"/>
      <pc:docMkLst>
        <pc:docMk/>
      </pc:docMkLst>
      <pc:sldChg chg="modSp">
        <pc:chgData name="María Beatriz Jorquera Morales" userId="S::maria.jorquera@mma.gob.cl::a6f2f461-b342-4fca-b9a1-780bf46eb6cf" providerId="AD" clId="Web-{D9D1F45B-F066-F900-4E2F-18779B0EA724}" dt="2025-10-27T13:05:43.980" v="53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D9D1F45B-F066-F900-4E2F-18779B0EA724}" dt="2025-10-27T13:05:43.980" v="53" actId="20577"/>
          <ac:spMkLst>
            <pc:docMk/>
            <pc:sldMk cId="0" sldId="262"/>
            <ac:spMk id="9" creationId="{0C3A8D6F-DF0C-0D7D-440E-C6F0E4819815}"/>
          </ac:spMkLst>
        </pc:spChg>
      </pc:sldChg>
      <pc:sldChg chg="modSp">
        <pc:chgData name="María Beatriz Jorquera Morales" userId="S::maria.jorquera@mma.gob.cl::a6f2f461-b342-4fca-b9a1-780bf46eb6cf" providerId="AD" clId="Web-{D9D1F45B-F066-F900-4E2F-18779B0EA724}" dt="2025-10-27T13:02:20.025" v="45" actId="20577"/>
        <pc:sldMkLst>
          <pc:docMk/>
          <pc:sldMk cId="1791996910" sldId="279"/>
        </pc:sldMkLst>
        <pc:spChg chg="mod">
          <ac:chgData name="María Beatriz Jorquera Morales" userId="S::maria.jorquera@mma.gob.cl::a6f2f461-b342-4fca-b9a1-780bf46eb6cf" providerId="AD" clId="Web-{D9D1F45B-F066-F900-4E2F-18779B0EA724}" dt="2025-10-27T13:02:20.025" v="4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2BAF871D-E3E7-AFE1-E1C5-B70D0083537D}"/>
    <pc:docChg chg="addSld delSld modSld">
      <pc:chgData name="Marcos Valdés Castillo" userId="S::marcos.valdes@mma.gob.cl::2394152c-b359-4bb9-b5a3-3cb695e0ade2" providerId="AD" clId="Web-{2BAF871D-E3E7-AFE1-E1C5-B70D0083537D}" dt="2025-10-28T17:52:08.592" v="165"/>
      <pc:docMkLst>
        <pc:docMk/>
      </pc:docMkLst>
      <pc:sldChg chg="modSp del">
        <pc:chgData name="Marcos Valdés Castillo" userId="S::marcos.valdes@mma.gob.cl::2394152c-b359-4bb9-b5a3-3cb695e0ade2" providerId="AD" clId="Web-{2BAF871D-E3E7-AFE1-E1C5-B70D0083537D}" dt="2025-10-28T17:52:08.592" v="165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2BAF871D-E3E7-AFE1-E1C5-B70D0083537D}" dt="2025-10-28T11:41:05.582" v="7" actId="20577"/>
          <ac:spMkLst>
            <pc:docMk/>
            <pc:sldMk cId="0" sldId="262"/>
            <ac:spMk id="2" creationId="{B0D7C930-8D98-D1EA-6820-B1DF32E14B8D}"/>
          </ac:spMkLst>
        </pc:spChg>
      </pc:sldChg>
      <pc:sldChg chg="addSp delSp modSp add replId">
        <pc:chgData name="Marcos Valdés Castillo" userId="S::marcos.valdes@mma.gob.cl::2394152c-b359-4bb9-b5a3-3cb695e0ade2" providerId="AD" clId="Web-{2BAF871D-E3E7-AFE1-E1C5-B70D0083537D}" dt="2025-10-28T17:51:56.060" v="164" actId="20577"/>
        <pc:sldMkLst>
          <pc:docMk/>
          <pc:sldMk cId="2846120046" sldId="2934"/>
        </pc:sldMkLst>
        <pc:spChg chg="mod">
          <ac:chgData name="Marcos Valdés Castillo" userId="S::marcos.valdes@mma.gob.cl::2394152c-b359-4bb9-b5a3-3cb695e0ade2" providerId="AD" clId="Web-{2BAF871D-E3E7-AFE1-E1C5-B70D0083537D}" dt="2025-10-28T15:27:17.845" v="148" actId="1076"/>
          <ac:spMkLst>
            <pc:docMk/>
            <pc:sldMk cId="2846120046" sldId="2934"/>
            <ac:spMk id="2" creationId="{4D1492E2-9FA3-D3B2-BDDA-57AD82CFEBF4}"/>
          </ac:spMkLst>
        </pc:spChg>
        <pc:spChg chg="add del mod">
          <ac:chgData name="Marcos Valdés Castillo" userId="S::marcos.valdes@mma.gob.cl::2394152c-b359-4bb9-b5a3-3cb695e0ade2" providerId="AD" clId="Web-{2BAF871D-E3E7-AFE1-E1C5-B70D0083537D}" dt="2025-10-28T15:24:20.751" v="109"/>
          <ac:spMkLst>
            <pc:docMk/>
            <pc:sldMk cId="2846120046" sldId="2934"/>
            <ac:spMk id="8" creationId="{358BEA73-2BCA-5E95-DBE0-4B86C8411294}"/>
          </ac:spMkLst>
        </pc:spChg>
        <pc:spChg chg="mod">
          <ac:chgData name="Marcos Valdés Castillo" userId="S::marcos.valdes@mma.gob.cl::2394152c-b359-4bb9-b5a3-3cb695e0ade2" providerId="AD" clId="Web-{2BAF871D-E3E7-AFE1-E1C5-B70D0083537D}" dt="2025-10-28T11:48:19.798" v="37" actId="20577"/>
          <ac:spMkLst>
            <pc:docMk/>
            <pc:sldMk cId="2846120046" sldId="2934"/>
            <ac:spMk id="9" creationId="{0FB7FCD2-6769-B613-3898-3AB8C7A42BBB}"/>
          </ac:spMkLst>
        </pc:spChg>
        <pc:spChg chg="add mod">
          <ac:chgData name="Marcos Valdés Castillo" userId="S::marcos.valdes@mma.gob.cl::2394152c-b359-4bb9-b5a3-3cb695e0ade2" providerId="AD" clId="Web-{2BAF871D-E3E7-AFE1-E1C5-B70D0083537D}" dt="2025-10-28T17:51:56.060" v="164" actId="20577"/>
          <ac:spMkLst>
            <pc:docMk/>
            <pc:sldMk cId="2846120046" sldId="2934"/>
            <ac:spMk id="10" creationId="{1EC5989F-82B3-4907-66AA-EB8E38F894CE}"/>
          </ac:spMkLst>
        </pc:spChg>
        <pc:picChg chg="add del mod">
          <ac:chgData name="Marcos Valdés Castillo" userId="S::marcos.valdes@mma.gob.cl::2394152c-b359-4bb9-b5a3-3cb695e0ade2" providerId="AD" clId="Web-{2BAF871D-E3E7-AFE1-E1C5-B70D0083537D}" dt="2025-10-28T11:45:01.237" v="31"/>
          <ac:picMkLst>
            <pc:docMk/>
            <pc:sldMk cId="2846120046" sldId="2934"/>
            <ac:picMk id="4" creationId="{6CE380A0-C095-6CFC-CAA8-EB6AA966C917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8:28.938" v="89"/>
          <ac:picMkLst>
            <pc:docMk/>
            <pc:sldMk cId="2846120046" sldId="2934"/>
            <ac:picMk id="4" creationId="{97AB7E0A-2740-B448-CEAD-EB2959FA1024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7:10.282" v="85"/>
          <ac:picMkLst>
            <pc:docMk/>
            <pc:sldMk cId="2846120046" sldId="2934"/>
            <ac:picMk id="5" creationId="{74CBFBA6-D213-2E0A-E38C-8564FFDD0EAF}"/>
          </ac:picMkLst>
        </pc:picChg>
        <pc:picChg chg="add mod">
          <ac:chgData name="Marcos Valdés Castillo" userId="S::marcos.valdes@mma.gob.cl::2394152c-b359-4bb9-b5a3-3cb695e0ade2" providerId="AD" clId="Web-{2BAF871D-E3E7-AFE1-E1C5-B70D0083537D}" dt="2025-10-28T15:36:40.112" v="156" actId="1076"/>
          <ac:picMkLst>
            <pc:docMk/>
            <pc:sldMk cId="2846120046" sldId="2934"/>
            <ac:picMk id="7" creationId="{2840BF9E-5B78-3ED0-7D14-3411B3E2B098}"/>
          </ac:picMkLst>
        </pc:pic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03-11-2025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8108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7547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svg"/><Relationship Id="rId5" Type="http://schemas.openxmlformats.org/officeDocument/2006/relationships/image" Target="../media/image30.png"/><Relationship Id="rId4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697" y="2427437"/>
            <a:ext cx="7500072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400" dirty="0"/>
              <a:t>Jornada de Diálogo </a:t>
            </a:r>
            <a:r>
              <a:rPr lang="es-ES" sz="4400" dirty="0" smtClean="0"/>
              <a:t>Regional</a:t>
            </a:r>
            <a:r>
              <a:rPr lang="es-ES" sz="4400" dirty="0"/>
              <a:t/>
            </a:r>
            <a:br>
              <a:rPr lang="es-ES" sz="4400" dirty="0"/>
            </a:br>
            <a:r>
              <a:rPr lang="es-ES" sz="4400" dirty="0" smtClean="0"/>
              <a:t>Región de Magallanes</a:t>
            </a:r>
            <a:endParaRPr lang="es-CL" sz="4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>
                <a:solidFill>
                  <a:srgbClr val="531516"/>
                </a:solidFill>
                <a:cs typeface="+mj-cs"/>
              </a:rPr>
              <a:t>28/10/2025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461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 dirty="0"/>
              <a:t>2</a:t>
            </a:r>
            <a:r>
              <a:rPr lang="es-ES" sz="1333" dirty="0" smtClean="0"/>
              <a:t>.- Nivel </a:t>
            </a:r>
            <a:r>
              <a:rPr lang="es-ES" sz="1333" dirty="0"/>
              <a:t>de Avance de </a:t>
            </a:r>
            <a:r>
              <a:rPr lang="es-ES" sz="1333" dirty="0" smtClean="0"/>
              <a:t>los Diálogos Regionales: </a:t>
            </a:r>
            <a:r>
              <a:rPr lang="es-ES" sz="1333" dirty="0"/>
              <a:t>Nivel Nacional</a:t>
            </a:r>
          </a:p>
          <a:p>
            <a:endParaRPr lang="es-CL" sz="1333" dirty="0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428111" y="1409700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 dirty="0"/>
              <a:t/>
            </a:r>
            <a:br>
              <a:rPr lang="en-US" sz="4000" b="0" dirty="0"/>
            </a:br>
            <a:r>
              <a:rPr lang="en-US" sz="4000" b="0" dirty="0"/>
              <a:t> </a:t>
            </a:r>
            <a:endParaRPr lang="es-ES" sz="4000" dirty="0"/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626864"/>
              </p:ext>
            </p:extLst>
          </p:nvPr>
        </p:nvGraphicFramePr>
        <p:xfrm>
          <a:off x="3330778" y="1856642"/>
          <a:ext cx="1854200" cy="3619500"/>
        </p:xfrm>
        <a:graphic>
          <a:graphicData uri="http://schemas.openxmlformats.org/drawingml/2006/table">
            <a:tbl>
              <a:tblPr/>
              <a:tblGrid>
                <a:gridCol w="1093503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760697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 REGIONAL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3809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TARAPACÁ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ANTOFAGASTA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ATACAMA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COQUIMBO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VALPARAÍSO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METROPOLITANA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O´HIGGINS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MAULE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ÑUBLE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BIOBÍO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 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AYSÉN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MAGALLANES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01939" y="4906108"/>
            <a:ext cx="586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Verdana" panose="020B0604030504040204" pitchFamily="34" charset="0"/>
                <a:ea typeface="Verdana" panose="020B0604030504040204" pitchFamily="34" charset="0"/>
              </a:rPr>
              <a:t>A nivel nacional, se registra un 50% de avance en la ejecución de los diálogos regionales</a:t>
            </a:r>
            <a:endParaRPr lang="es-CL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90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6387212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de </a:t>
            </a:r>
            <a:r>
              <a:rPr lang="es-ES" dirty="0" smtClean="0"/>
              <a:t>Magallanes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54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00293"/>
              </p:ext>
            </p:extLst>
          </p:nvPr>
        </p:nvGraphicFramePr>
        <p:xfrm>
          <a:off x="2517009" y="3144191"/>
          <a:ext cx="3718484" cy="3610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28045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274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758877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MAPUCHE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SELK´NAM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KAWESQAR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11089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N°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178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11089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smtClean="0">
                          <a:latin typeface="Verdana"/>
                        </a:rPr>
                        <a:t>50,4%</a:t>
                      </a:r>
                      <a:endParaRPr lang="es-CL" sz="120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445428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latin typeface="Verdana"/>
                        </a:rPr>
                        <a:t>8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45420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>
                          <a:latin typeface="Verdana"/>
                        </a:rPr>
                        <a:t>9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  <a:tr h="62689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 dirty="0" smtClean="0">
                          <a:solidFill>
                            <a:schemeClr val="bg1"/>
                          </a:solidFill>
                        </a:rPr>
                        <a:t>Presencia de autoridades tradicionales</a:t>
                      </a:r>
                      <a:endParaRPr lang="es-E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LONKO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557935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5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073151" y="1119509"/>
              <a:ext cx="2680302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$ 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31.386.884 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 </a:t>
              </a:r>
              <a:endParaRPr lang="es-CL" sz="12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purl.org/dc/elements/1.1/"/>
    <ds:schemaRef ds:uri="bb876650-4ddb-452d-9887-f6e5a35fbb43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415</Words>
  <Application>Microsoft Office PowerPoint</Application>
  <PresentationFormat>Panorámica</PresentationFormat>
  <Paragraphs>103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 Magallanes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Magallanes 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8</cp:revision>
  <cp:lastPrinted>2024-07-16T01:58:01Z</cp:lastPrinted>
  <dcterms:created xsi:type="dcterms:W3CDTF">2024-06-18T16:48:06Z</dcterms:created>
  <dcterms:modified xsi:type="dcterms:W3CDTF">2025-11-03T14:06:00Z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